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4" r:id="rId2"/>
  </p:sldMasterIdLst>
  <p:sldIdLst>
    <p:sldId id="262" r:id="rId3"/>
    <p:sldId id="260" r:id="rId4"/>
    <p:sldId id="264" r:id="rId5"/>
    <p:sldId id="265" r:id="rId6"/>
    <p:sldId id="263" r:id="rId7"/>
    <p:sldId id="257" r:id="rId8"/>
    <p:sldId id="266" r:id="rId9"/>
    <p:sldId id="261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" Target="../slides/slide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3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4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5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26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67" r:id="rId16"/>
    <p:sldLayoutId id="2147483665" r:id="rId17"/>
    <p:sldLayoutId id="2147483664" r:id="rId1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15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明朝的对外</a:t>
            </a:r>
            <a:r>
              <a:rPr lang="zh-CN" altLang="zh-CN" b="1" dirty="0" smtClean="0"/>
              <a:t>关系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08000" y="104307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二、材料分析题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阅读下列材料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45673747"/>
              </p:ext>
            </p:extLst>
          </p:nvPr>
        </p:nvGraphicFramePr>
        <p:xfrm>
          <a:off x="508000" y="2354130"/>
          <a:ext cx="8128000" cy="3225448"/>
        </p:xfrm>
        <a:graphic>
          <a:graphicData uri="http://schemas.openxmlformats.org/presentationml/2006/ole">
            <p:oleObj spid="_x0000_s2052" name="文档" r:id="rId3" imgW="3908641" imgH="1550825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51151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封侯非我意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但愿海波平。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戚继光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32024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412776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请你谈谈为什么说郑和下西洋是世界航海史上的壮举。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不得照抄材料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次数多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人数多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船队规模大。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郑和下西洋有何意义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郑和的远航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不仅增进了中国与亚非国家和地区的相互了解和友好往来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而且开创了西太平洋与印度洋之间的亚非海上交通网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为人类的航海事业做出了伟大贡献。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郑和下西洋与戚继光抗倭有什么本质区别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郑和下西洋是友好和平往来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戚继光抗倭是抵御外来侵略。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08306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007"/>
            <a:ext cx="25074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一、郑和下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西洋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98667933"/>
              </p:ext>
            </p:extLst>
          </p:nvPr>
        </p:nvGraphicFramePr>
        <p:xfrm>
          <a:off x="506413" y="1533958"/>
          <a:ext cx="8120062" cy="5376862"/>
        </p:xfrm>
        <a:graphic>
          <a:graphicData uri="http://schemas.openxmlformats.org/presentationml/2006/ole">
            <p:oleObj spid="_x0000_s1030" name="文档" r:id="rId3" imgW="3947136" imgH="2618850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547664" y="2262883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明成祖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763688" y="3394733"/>
            <a:ext cx="215956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1405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1433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574420" y="3763740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36296" y="414835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699792" y="449513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红海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387149" y="522847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419467" y="5583578"/>
            <a:ext cx="30764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西太平洋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508000" y="1042345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二、戚继光抗倭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倭寇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元末明初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日本的一些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和奸商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组成海盗武装集团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到中国东南沿海地区进行走私贸易和抢劫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被时人称为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倭寇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随着日本国内社会动荡加剧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明朝国力减弱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海防松懈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倭寇与中国海盗、奸商等相互勾结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对中国沿海的武装抢劫日益猖獗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戚继光组织了一支训练有素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纪律严明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能征善战的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戚继光率军英勇作战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九战九捷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平定了浙东地区的倭患。此后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戚继光又率军进入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先后消灭了两地的倭寇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使东南沿海的倭患基本解除。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戚继光领导的抗倭战争是一场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他是我国历史上一位伟大的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494846" y="143988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武士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059832" y="304717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倭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43608" y="3862445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戚家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798252" y="386969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390927" y="4231479"/>
            <a:ext cx="74892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福建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64845" y="464788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652120" y="544079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797308" y="586194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民族英雄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4517334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三、葡萄牙攫取在澳门的居住权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一些欧洲殖民者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相继来到我国沿海地区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进行侵略活动。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1553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葡萄牙殖民者攫取了在我国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的居住权。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150263" y="3493654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广东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澳门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9294357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l7tr11.eps" descr="id:214749227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16581" y="1585826"/>
            <a:ext cx="7184419" cy="366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郑和为什么能成功地实现远航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客观因素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当时造船水平的高超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航海技术的发展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指南针的使用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天文、地理知识的积累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都是郑和远航能够实现的科学技术条件。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主观因素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郑和本人具有吃苦耐劳的精神和英勇无畏的气概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他还具有一定的政治经验和组织才能。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明朝前期国力的强盛是郑和远航得以实现的物质前提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是其最根本的保障。郑和的船队要远航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首先需要大量资金和优质的远洋船只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没有当时农业和手工业的高度发展是办不到的。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请你联系明朝对外交往中的重要事件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分析明朝对外关系的走势是怎样的。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明朝前期是当时世界上最发达的国家之一。郑和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同亚非各国的经济和文化交流频繁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属于友好交往。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明朝中后期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国势日渐衰落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倭寇入侵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倭患猖獗。戚继光领导了反侵略的抗倭斗争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并取得了胜利。明朝中后期对外关系中的冲突和战争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反映了当时处于封建社会后期的中国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在世界范围内已经落伍了。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60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08473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郑和下西洋的主要目的是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炫耀明朝国力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开拓殖民地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提高明朝在国外的地位和威望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用中国的货物换取海外的奇珍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对外贸易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郑和第一次出使西洋的时间是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A.1405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B.1421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C.1433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D.1565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62593" y="1840521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72000" y="3819049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172007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郑和的足迹最远到达了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红海沿岸和非洲东海岸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地中海沿岸和非洲西海岸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印度洋沿岸和好望角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大西洋沿岸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戚继光赋诗明志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遥知夷岛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浮天际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未敢忘危负年华。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东北地区遭到入侵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台湾被殖民者强占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新疆地区遭受侵略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东南沿海倭患严重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69521" y="1167383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11760" y="3615655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81866410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9</TotalTime>
  <Words>806</Words>
  <Application>Microsoft Office PowerPoint</Application>
  <PresentationFormat>全屏显示(4:3)</PresentationFormat>
  <Paragraphs>66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主题2</vt:lpstr>
      <vt:lpstr>海阔天空</vt:lpstr>
      <vt:lpstr>文档</vt:lpstr>
      <vt:lpstr>第15课　明朝的对外关系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2019-03-28T03:43:11Z</dcterms:modified>
</cp:coreProperties>
</file>