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5" r:id="rId2"/>
  </p:sldMasterIdLst>
  <p:sldIdLst>
    <p:sldId id="262" r:id="rId3"/>
    <p:sldId id="260" r:id="rId4"/>
    <p:sldId id="264" r:id="rId5"/>
    <p:sldId id="265" r:id="rId6"/>
    <p:sldId id="266" r:id="rId7"/>
    <p:sldId id="263" r:id="rId8"/>
    <p:sldId id="257" r:id="rId9"/>
    <p:sldId id="267" r:id="rId10"/>
    <p:sldId id="261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Relationship Id="rId27" Type="http://schemas.openxmlformats.org/officeDocument/2006/relationships/slide" Target="../slides/slide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4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5" action="ppaction://hlinksldjump"/>
            <a:extLst>
              <a:ext uri="{FF2B5EF4-FFF2-40B4-BE49-F238E27FC236}">
                <a16:creationId xmlns="" xmlns:a16="http://schemas.microsoft.com/office/drawing/2014/main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7" action="ppaction://hlinksldjump"/>
            <a:extLst>
              <a:ext uri="{FF2B5EF4-FFF2-40B4-BE49-F238E27FC236}">
                <a16:creationId xmlns="" xmlns:a16="http://schemas.microsoft.com/office/drawing/2014/main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67" r:id="rId17"/>
    <p:sldLayoutId id="2147483665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731" y="2721930"/>
            <a:ext cx="6835406" cy="1350333"/>
          </a:xfrm>
        </p:spPr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从</a:t>
            </a:r>
            <a:r>
              <a:rPr lang="en-US" altLang="zh-CN" b="1" dirty="0"/>
              <a:t>“</a:t>
            </a:r>
            <a:r>
              <a:rPr lang="zh-CN" altLang="zh-CN" b="1" dirty="0"/>
              <a:t>贞观之治</a:t>
            </a:r>
            <a:r>
              <a:rPr lang="en-US" altLang="zh-CN" b="1" dirty="0"/>
              <a:t>”</a:t>
            </a:r>
            <a:r>
              <a:rPr lang="zh-CN" altLang="zh-CN" b="1" dirty="0"/>
              <a:t>到</a:t>
            </a:r>
            <a:r>
              <a:rPr lang="en-US" altLang="zh-CN" b="1" dirty="0"/>
              <a:t>“</a:t>
            </a:r>
            <a:r>
              <a:rPr lang="zh-CN" altLang="zh-CN" b="1" dirty="0"/>
              <a:t>开元盛世</a:t>
            </a:r>
            <a:r>
              <a:rPr lang="en-US" altLang="zh-CN" b="1" dirty="0"/>
              <a:t>”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武则天执政时期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是一个承上启下的重要阶段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其上承和下启的分别是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文景之治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贞观之治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开皇之治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开元盛世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历史上把唐朝的鼎盛时期称为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文景之治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贞观之治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开皇之治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忆昔开元全盛日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小邑犹藏万家室。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开元全盛日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在位的皇帝是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唐高祖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331640" y="149517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61298" y="311121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886922" y="472514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7937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W31.eps" descr="id:21474861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2173360"/>
            <a:ext cx="7560840" cy="319985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49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二、读图简答题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4629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判断上面图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中的人物分别是谁。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人们习惯上把图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人物统治的时期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三位人物的统治存在什么关系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。武则天继续推行唐太宗以来的政策和措施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重视发展生产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为唐玄宗时期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局面的出现奠定了基础。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这三位统治者有什么共同特点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都重用贤能之士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重视纳谏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知人善任等。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5680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一、唐朝的建立与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在隋末农民大起义中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原镇守太原的隋朝官僚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趁机起兵反隋。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李渊称帝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随后消灭了各支起义军和割据势力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平定了全国。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李世民即位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李世民即位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次年改年号为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他就是历史上著名的唐太宗。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15514" y="269852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51720" y="3521790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618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69019" y="350955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29059" y="430388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098300"/>
            <a:ext cx="204543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6137261"/>
              </p:ext>
            </p:extLst>
          </p:nvPr>
        </p:nvGraphicFramePr>
        <p:xfrm>
          <a:off x="508000" y="1560663"/>
          <a:ext cx="8128000" cy="5077524"/>
        </p:xfrm>
        <a:graphic>
          <a:graphicData uri="http://schemas.openxmlformats.org/presentationml/2006/ole">
            <p:oleObj spid="_x0000_s1028" name="文档" r:id="rId3" imgW="3908986" imgH="244108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586949" y="156572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91880" y="2311151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三省六部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540216" y="344412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629788" y="343372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185139" y="475271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238751" y="530120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18133" y="564951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26168" y="564951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昌盛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66257" y="56445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870163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spect="1"/>
          </p:cNvSpPr>
          <p:nvPr/>
        </p:nvSpPr>
        <p:spPr>
          <a:xfrm>
            <a:off x="508000" y="103528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二、女皇帝武则天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武则天原是唐高宗的妃子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多谋善断。她成为皇后以后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与唐高宗共掌朝政。唐高宗去世后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武则天相继废掉两个已经做了皇帝的儿子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自己取而代之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改国号为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。她是中国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女皇帝。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打击敌对的官僚贵族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扩大了统治基础。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继续推行贞观以来减轻人民负担的政策和措施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重视发展生产。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她在位期间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社会经济得以持续发展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人口持续增长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边疆得到巩固和开拓。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局面的出现奠定了基础。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932040" y="2235308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668344" y="224458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971325" y="343866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816545" y="34698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殿试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843808" y="585089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253571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08000" y="170106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唐玄宗即位以后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稳定政局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励精图治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重用贤能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在贤相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实行了一系列改革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裁减冗员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改革税制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编修经籍。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唐玄宗在位的前期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民众生活安定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唐朝的国力达到前所未有的强大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7804" y="2492896"/>
            <a:ext cx="24416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姚崇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524328" y="248066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11760" y="289447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71418" y="289447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582391" y="329525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034254" y="329525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75071" y="328938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65299" y="368809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鼎盛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560141" y="408670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451988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y17.eps" descr="id:21474911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83148" y="1172758"/>
            <a:ext cx="6526906" cy="519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唐太宗吸取隋朝速亡的历史教训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勤于政事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虚心纳谏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从善如流。贞观时期推行了一系列革新的措施。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进一步完善三省六部制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明确中央机构的职权及决策程序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减省刑罚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增加科举考试科目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鼓励士人报考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严格考察各级官吏的政绩。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减轻人民的劳役负担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鼓励发展农业生产。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唐太宗统治期间实施的这些政策和措施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使政治比较清明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经济得到进一步发展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国力增强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文教昌盛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武则天遗言立无字碑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由后人评说自己的功过。你认为我们应该怎样正确评价武则天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武则天是中国历史上唯一的女皇帝和唐高宗李治的皇后。武则天晚年称帝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正式改国号为周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自称大周圣神皇帝。其统治期间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继续实行唐太宗发展农业生产、选拔贤才的政策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使社会经济得到发展。人称她的统治是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政启开元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治宏贞观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武则天也有专制的一面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但仍不失为一位有作为的皇帝、政治家。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405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5658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唐太宗听说右图人物去世后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沉痛地说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夫以铜为镜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可以正衣冠。以古为镜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可以知兴替。以人为镜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可以明得失。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该人物是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龄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晦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局面的形成与下列哪位历史人物无关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房玄龄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杜如晦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蒙恬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30.eps" descr="id:214749114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41774" y="2165465"/>
            <a:ext cx="1864275" cy="247424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914765" y="171650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80003" y="4563613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8142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房玄龄和杜如晦是唐太宗时期的宰相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魏征是唐太宗时期著名的谏臣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蒙恬是秦朝大将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9</TotalTime>
  <Words>1027</Words>
  <Application>Microsoft Office PowerPoint</Application>
  <PresentationFormat>全屏显示(4:3)</PresentationFormat>
  <Paragraphs>87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主题2</vt:lpstr>
      <vt:lpstr>海阔天空</vt:lpstr>
      <vt:lpstr>文档</vt:lpstr>
      <vt:lpstr>第2课　从“贞观之治”到“开元盛世”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2019-03-28T03:44:56Z</dcterms:modified>
</cp:coreProperties>
</file>