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5" r:id="rId2"/>
  </p:sldMasterIdLst>
  <p:sldIdLst>
    <p:sldId id="262" r:id="rId3"/>
    <p:sldId id="260" r:id="rId4"/>
    <p:sldId id="264" r:id="rId5"/>
    <p:sldId id="265" r:id="rId6"/>
    <p:sldId id="266" r:id="rId7"/>
    <p:sldId id="263" r:id="rId8"/>
    <p:sldId id="257" r:id="rId9"/>
    <p:sldId id="267" r:id="rId10"/>
    <p:sldId id="261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Relationship Id="rId27" Type="http://schemas.openxmlformats.org/officeDocument/2006/relationships/slide" Target="../slides/slide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5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67" r:id="rId17"/>
    <p:sldLayoutId id="2147483665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14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明朝的</a:t>
            </a:r>
            <a:r>
              <a:rPr lang="zh-CN" altLang="zh-CN" b="1" dirty="0" smtClean="0"/>
              <a:t>统治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12284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秦在中央实行郡县制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唐在地方推行三省六部制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元在中央设行中书省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明在各省设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下列有关科举制度的词语中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在明朝时才可能出现的是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进士科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殿试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八股文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我们现在食用的马铃薯、花生、向日葵等是在何时从外国引进的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29250" y="112284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52320" y="313821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64390" y="475631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36973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171818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某人是大明百姓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生活在明朝中期。他一生的四个剪影中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不可能出现的是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清早起来埋头苦读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到都城北京参加科举考试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中年时被任命为左丞相一职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他的儿子被东厂抓去拷问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43708" y="212741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417247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丞相制度在明太祖时期已被废除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由题干中的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明朝中期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项不可能出现。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704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109280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二、阅读判断题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下列文字是马小虎同学整理的课堂笔记。请你在文中指出其中的错误之处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明朝统治者为了维护自己的统治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采取了一系列措施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明太祖朱元璋废除丞相制度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在中央设立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使君权空前加强。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是明太祖在地方废除行中书省后设立的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在中央是六部分理朝政。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设立厂卫特务机构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对百官和百姓进行监视。明太祖时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设立特务机构东厂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由宦官统领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明成祖时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又特别设立了锦衣卫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以侦缉官民言行。东厂和锦衣卫合称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厂卫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明太祖设立的是锦衣卫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而东厂是明成祖设立的。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75779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00351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为加强文化专制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焚书坑儒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迫使许多知识分子逃避现实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不敢过问政治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从而摧残人们的聪明才智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禁锢人们的思想。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加强君主专制统治在思想文化上表现为八股取士。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378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3113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一、明朝的建立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政治十分腐败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黄河下游地区爆发农民起义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出现了多支反元队伍。其中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的队伍逐步强大。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明朝的建立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他就是明太祖。随后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明军攻占元大都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结束了元朝的统治。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47577" y="2437477"/>
            <a:ext cx="819455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1351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0312" y="2846018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朱元璋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45385" y="3647876"/>
            <a:ext cx="819455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1368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66936" y="361902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朱元璋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86840" y="3647876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247978"/>
            <a:ext cx="30716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二、朱元璋强化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皇权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3913533"/>
              </p:ext>
            </p:extLst>
          </p:nvPr>
        </p:nvGraphicFramePr>
        <p:xfrm>
          <a:off x="508000" y="1761512"/>
          <a:ext cx="8128000" cy="4619816"/>
        </p:xfrm>
        <a:graphic>
          <a:graphicData uri="http://schemas.openxmlformats.org/presentationml/2006/ole">
            <p:oleObj spid="_x0000_s1029" name="文档" r:id="rId3" imgW="3946425" imgH="224236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1691680" y="175913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行中书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23928" y="175795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797193" y="288148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丞相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82863" y="286976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50496" y="286782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85043" y="361572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21208" y="470453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锦衣卫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24630" y="506644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396333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spect="1"/>
          </p:cNvSpPr>
          <p:nvPr/>
        </p:nvSpPr>
        <p:spPr>
          <a:xfrm>
            <a:off x="508000" y="146390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三、科举考试的变化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明朝严格规定考试的题目必须来自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考生对题目的解释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必须是以朱熹的《四书集注》为标准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不得自己随意发挥。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文体的变化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八股文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明朝科举考试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要求答卷由八个部分组成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其中后四个部分为主体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每部分要有两股对仗的文字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。八股文内容空疏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形式呆板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又脱离实际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禁锢思想。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应试的人为了能够被录取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只有死读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成为皇帝旨意的顺从者。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948264" y="184409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89201" y="224569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200019" y="3850657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八股文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101049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862637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明代引进了原产于南美洲的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、甘薯、马铃薯、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和向日葵等。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棉纺织业在明代已从南方推向北方。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是明代的丝织业中心。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是全国的制瓷中心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所产的青花瓷器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畅销海内外。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是全国性的商贸城市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还出现了数十座较大的商业城市。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99290" y="225609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3508" y="265696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98615" y="304834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843808" y="34594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景德镇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18095" y="4260218"/>
            <a:ext cx="23006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924325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40.eps" descr="id:21474921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1688" y="1065067"/>
            <a:ext cx="7824557" cy="530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401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明朝初期为加强中央集权采取了哪些措施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取消行中书省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互不统属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使行省的权力分散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分封诸子为王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驻守各地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监控地方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巩固皇室。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废除丞相制度和中书省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提升六部的职权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使六部直接向皇帝负责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分散兵权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把原来的大都督府分为中、左、右、前、后五军都督府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将军队调动和武官任命的权力统归兵部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皇帝直接掌握军事大权。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司法上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朱元璋设立由皇帝直接指挥的锦衣卫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掌管侍卫、缉捕、刑狱诸事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镇压官民。后来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明成祖又成立东厂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这两个机构合称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成为皇帝的耳目和爪牙。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思想文化上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提倡尊孔崇儒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明朝严格规定考试的题目必须来自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考生对题目的解释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必须是以朱熹的《四书集注》为标准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不得自己随意发挥。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明朝的科举考试标准化、规范化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是一种选拔人才的好办法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明朝的科举制度束缚人们的思想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扼杀人们的聪明才智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。你认为哪一种说法正确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两种观点都有一定的道理。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如果仅从考试制度来看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明朝用八股取士的办法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使考试更加规范化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增加了考试标准的客观性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对于以后的考试制度也有借鉴意义。这的确是文官考试制度的进步。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由于各种规定过于僵硬死板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以文体束缚了内容的发挥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加之命题内容的狭窄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也确有束缚思想的消极作用。尤其是儒生们把考试做官作为自己学习的终极目的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只知道攻读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钻研八股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而不讲求实际学问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更背离了考试的初衷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败坏了学风。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41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明朝建立于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A.1366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B.1367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C.1368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D.1369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下列措施中不属于明太祖加强君权的措施的是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在地方废除行中书省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把原来的大都督府分为中、左、右、前、后五军都督府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设立特务机构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在中央废除丞相制度和中书省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由六部分理朝政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70925" y="181764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87913" y="304187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10</TotalTime>
  <Words>1235</Words>
  <Application>Microsoft Office PowerPoint</Application>
  <PresentationFormat>全屏显示(4:3)</PresentationFormat>
  <Paragraphs>87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主题2</vt:lpstr>
      <vt:lpstr>海阔天空</vt:lpstr>
      <vt:lpstr>文档</vt:lpstr>
      <vt:lpstr>第14课　明朝的统治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2019-03-28T03:43:17Z</dcterms:modified>
</cp:coreProperties>
</file>