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5" r:id="rId2"/>
    <p:sldMasterId id="2147483697" r:id="rId3"/>
    <p:sldMasterId id="2147483714" r:id="rId4"/>
  </p:sldMasterIdLst>
  <p:sldIdLst>
    <p:sldId id="262" r:id="rId5"/>
    <p:sldId id="260" r:id="rId6"/>
    <p:sldId id="264" r:id="rId7"/>
    <p:sldId id="265" r:id="rId8"/>
    <p:sldId id="266" r:id="rId9"/>
    <p:sldId id="263" r:id="rId10"/>
    <p:sldId id="257" r:id="rId11"/>
    <p:sldId id="267" r:id="rId12"/>
    <p:sldId id="261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Relationship Id="rId27" Type="http://schemas.openxmlformats.org/officeDocument/2006/relationships/slide" Target="../slides/slide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21" Type="http://schemas.openxmlformats.org/officeDocument/2006/relationships/slide" Target="../slides/slide2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" Target="../slides/slide6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" Target="../slides/slide9.xml"/><Relationship Id="rId10" Type="http://schemas.openxmlformats.org/officeDocument/2006/relationships/slideLayout" Target="../slideLayouts/slideLayout4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" Target="../slides/slide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2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4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5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6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7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67" r:id="rId17"/>
    <p:sldLayoutId id="2147483665" r:id="rId18"/>
    <p:sldLayoutId id="2147483664" r:id="rId1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1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2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3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4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5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安史之乱与唐朝衰亡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12284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唐朝灭亡的标志是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平定安史之乱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黄巢起义被镇压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朱温建立后梁政权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五代十国局面的出现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唐朝灭亡后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出现了五代十国的局面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其中的五代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后梁、后唐、后晋、后汉、后周五个政权先后出现在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海河流域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黄河流域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珠江流域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五代十国的开国君主都是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皇族的后代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掌握兵权的武将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03848" y="112284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08104" y="353218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016718" y="475631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483762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196186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二、材料分析题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万国尽征戍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烽火被冈峦。积尸草木腥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流血川原丹。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杜甫《垂老别》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待到秋来九月八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我花开后百花杀。冲天香阵透长安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满城尽带黄金甲。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黄巢《不第后赋菊》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42850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1522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材料一描绘的是什么事件造成的惨状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这一事件是何时何人发动的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给唐朝社会带来了什么影响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安禄山和史思明发动的。影响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持续八年之久的安史之乱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对社会经济造成极大的破坏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尤其是北方地区遭到浩劫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唐朝的国势从此由盛转衰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各种矛盾越来越尖锐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唐朝的中央权力衰微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节度使权势加大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逐渐形成藩镇割据的局面。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叙述材料二的作者在农民起义中的贡献。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起义军在黄巢的率领下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转战南北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并攻入长安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给唐朝统治以致命的打击。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6584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9642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一、安史之乱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开元末年以后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任人唯亲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朝政日趋腐败。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社会上的各种矛盾越来越尖锐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边疆形势也日益紧张。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各地的节度使逐渐集军权、行政权和财权于一身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势力膨胀。中央与地方的力量对比失去平衡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形成外重内轻的局面。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一身兼任范阳等三地的节度使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逐渐扩张势力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:755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和部将史思明一起发动叛乱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。安史叛军从河北大举南下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攻占洛阳、潼关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逼近长安。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唐玄宗仓皇逃往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太子李亨北上灵武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被拥立为帝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即唐肃宗。唐朝调西北地区的精兵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并在北方少数民族军队的援助下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年平定安史叛军。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36598" y="1781749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06173" y="3386707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17393" y="4204463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03771" y="50020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259632" y="5825171"/>
            <a:ext cx="678391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763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222733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持续八年之久的安史之乱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对社会经济造成极大的破坏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尤其是北方地区遭到浩劫。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唐朝的国势从此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各种矛盾越来越尖锐。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唐朝的中央权力衰微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安史旧将和内地节度使权势加大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逐渐形成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的局面。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86247" y="341926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由盛转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294300" y="420996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藩镇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割据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363785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3836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二、黄巢起义与唐朝灭亡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黄巢起义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统治腐朽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宦官专权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藩镇割据的态势越来越严重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而且相互之间发生兼并战争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中央已无力控制藩镇。人民赋役繁重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又遇到连年的灾荒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无以为生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发动了大规模起义。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起义军在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的率领下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转战南北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并攻入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给唐朝统治以致命的打击。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起义军将领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投降唐朝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与其他藩镇联合镇压了黄巢起义。他逐渐控制朝政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陆续兼并了北方的大小割据势力。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唐朝灭亡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朱温建立了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唐朝至此灭亡。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91005" y="339138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08304" y="338552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75856" y="419041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377024" y="5026657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907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70423" y="500587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202171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08669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三、五代十国的更迭与分立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政权更迭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唐朝灭亡后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北方黄河流域先后出现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、后唐、后晋、后汉、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五个政权。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南方地区出现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、南唐、吴越、前蜀、后蜀、楚、闽、南汉、南平九个政权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再加上北方割据太原的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五代十国是唐末以来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局面的延续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它们的开国君主都是掌握兵权的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政权更迭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战事不断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政局动荡不安。当时的南方地区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由于受战乱影响较小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政局相对稳定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经济在原有的基础上也有一定的发展。五代十国时期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虽然政权分立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但长期政治统一的历史影响和各地经济发展的密切联系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始终是一个客观存在的必然趋势。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084168" y="186932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51720" y="228132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502271" y="267180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036731" y="30734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394575" y="348467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藩镇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割据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502271" y="389432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80337" y="428715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770228" y="550392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190716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36A.eps" descr="id:21474913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54676" y="1136391"/>
            <a:ext cx="7081405" cy="494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80029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唐玄宗前期会做皇帝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后期不会做皇帝。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说明毛泽东这样评价唐玄宗的原因。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唐玄宗前期重用贤臣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励精图治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社会经济继续发展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出现了封建社会前所未有的盛世景象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唐朝进入全盛时期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。但他在统治后期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宠爱杨贵妃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不理政事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还重用奸臣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政治十分腐败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以致酿成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使唐朝由盛转衰。唐玄宗对唐朝的高度繁荣起过重大作用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但他晚年也给唐朝人民带来巨大灾难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所以毛泽东说唐玄宗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前期会做皇帝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后期不会做皇帝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安史之乱给唐朝社会带来了什么影响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经济遭到破坏。持续八年之久的安史之乱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对社会经济造成极大的破坏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尤其是北方地区遭到浩劫。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唐朝由盛转衰。安史之乱动摇了唐朝的统治基础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削弱了封建中央集权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为封建割据创造了条件。唐朝的国势从此由盛转衰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各种矛盾越来越尖锐。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藩镇割据。唐朝的中央权力衰微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安史旧将和内地节度使权势加大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逐渐形成藩镇割据的局面。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剥削加重。战争的破坏使劳动力严重不足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因此统治阶级不得不增加税收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这就使得统治阶级的压榨更加深重。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边疆不稳。经过安史之乱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唐王朝失去了对周边地区少数民族的控制。唐王朝从此内忧外患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岌岌可危。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89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0284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唐朝中央与地方的力量对比失去平衡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外重内轻的局面形成于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唐太宗统治后期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武则天统治后期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唐玄宗统治前期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唐玄宗统治后期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唐朝由强盛转向衰落的转折点是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藩镇割据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唐末农民战争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宦官专权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唐末农民起义的主要领导人是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陈胜、吴广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刘邦、项羽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6358" y="1777413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60032" y="382094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72000" y="507168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11</TotalTime>
  <Words>1107</Words>
  <Application>Microsoft Office PowerPoint</Application>
  <PresentationFormat>全屏显示(4:3)</PresentationFormat>
  <Paragraphs>93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主题2</vt:lpstr>
      <vt:lpstr>海阔天空</vt:lpstr>
      <vt:lpstr>1_主题2</vt:lpstr>
      <vt:lpstr>1_海阔天空</vt:lpstr>
      <vt:lpstr>第5课　安史之乱与唐朝衰亡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2019-03-28T03:44:35Z</dcterms:modified>
</cp:coreProperties>
</file>