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5"/>
  </p:sldMasterIdLst>
  <p:notesMasterIdLst>
    <p:notesMasterId r:id="rId32"/>
  </p:notesMasterIdLst>
  <p:sldIdLst>
    <p:sldId id="277" r:id="rId16"/>
    <p:sldId id="278" r:id="rId17"/>
    <p:sldId id="260" r:id="rId18"/>
    <p:sldId id="261" r:id="rId19"/>
    <p:sldId id="262" r:id="rId20"/>
    <p:sldId id="263" r:id="rId21"/>
    <p:sldId id="264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4" r:id="rId30"/>
    <p:sldId id="276" r:id="rId31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>
        <p:scale>
          <a:sx n="80" d="100"/>
          <a:sy n="80" d="100"/>
        </p:scale>
        <p:origin x="-127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34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9.xml"/><Relationship Id="rId32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1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25663"/>
            <a:ext cx="7772400" cy="14652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76675"/>
            <a:ext cx="6400800" cy="17478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35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35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395788"/>
            <a:ext cx="7772400" cy="1358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898775"/>
            <a:ext cx="7772400" cy="14970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1938"/>
            <a:ext cx="4040188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0113"/>
            <a:ext cx="4040188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1938"/>
            <a:ext cx="4041775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0113"/>
            <a:ext cx="4041775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58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37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1925"/>
            <a:ext cx="3008313" cy="4678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787900"/>
            <a:ext cx="5486400" cy="565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1188"/>
            <a:ext cx="5486400" cy="41036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53050"/>
            <a:ext cx="5486400" cy="803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95438"/>
            <a:ext cx="8229600" cy="451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6E069-5D23-4638-AD3B-A114971ED5BC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40475"/>
            <a:ext cx="2895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7F818-F8C7-455A-B30B-BB0100B7CE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401859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第十一单元　社会主义建设道路的曲折探索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563"/>
            <a:ext cx="9144000" cy="684212"/>
          </a:xfrm>
          <a:prstGeom prst="rect">
            <a:avLst/>
          </a:prstGeom>
          <a:noFill/>
          <a:ln>
            <a:miter lim="800000"/>
          </a:ln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高考历史（课标专用）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88556"/>
            <a:ext cx="81270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国民经济的调整:面对严重经济困难,中共中央开始纠正农村工作中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“左”的错误,对国民经济实行②“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调整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、巩固、充实、提高”方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针,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从1962年起,国民经济得到恢复和发展。到1965年,国民经济调整任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务基本完成,并在一些领域取得重大成就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4.国民经济的劫难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(1)“文化大革命”扩展到经济领域,国民经济受到严重影响。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(2)1971年,周恩来着手恢复调整国民经济,1973年出现复苏局面;1975年,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邓小平提出全面整顿的思想,国民经济呈现迅速回升状态。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4427984" y="1825335"/>
            <a:ext cx="946862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88556"/>
            <a:ext cx="81270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“八字方针”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中国自1959年开始,在“左”倾错误影响下,国计民生出现严重困难。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1960年9月30日,中共中央第一次正式提出了“调整、巩固、充实、提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高”的“八字方针”。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在“八字方针”的具体指导下,从1962年起,经济逐步得到恢复和发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展。到1965年,国民经济调整任务基本完成。1966年,全国基本完成了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预定的国民经济调整任务,使中国的国民经济得到了恢复和发展。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94263"/>
            <a:ext cx="8127000" cy="972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考点三　科技成果、“双百”方针与教育的发展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1.新中国的科技成果</a:t>
            </a:r>
            <a:endParaRPr lang="zh-CN" altLang="en-US" b="1" dirty="0"/>
          </a:p>
        </p:txBody>
      </p:sp>
      <p:sp>
        <p:nvSpPr>
          <p:cNvPr id="3" name="TextBox 3"/>
          <p:cNvSpPr txBox="1"/>
          <p:nvPr/>
        </p:nvSpPr>
        <p:spPr>
          <a:xfrm>
            <a:off x="540000" y="4226620"/>
            <a:ext cx="81270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2.“百花齐放,百家争鸣”的方针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(1)背景:1956年,社会主义改造基本完成,党中央提出让知识分子在社会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主义建设中发挥更大作用。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(2)内容:艺术问题上“百花齐放”,学术问题上“百家争鸣”。</a:t>
            </a:r>
            <a:endParaRPr lang="zh-CN" altLang="en-US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2210396"/>
          <a:ext cx="7740000" cy="1893373"/>
        </p:xfrm>
        <a:graphic>
          <a:graphicData uri="http://schemas.openxmlformats.org/drawingml/2006/table">
            <a:tbl>
              <a:tblPr/>
              <a:tblGrid>
                <a:gridCol w="1223688"/>
                <a:gridCol w="6516312"/>
              </a:tblGrid>
              <a:tr h="106128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“两弹一星”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1964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年,中国第一颗原子弹爆炸成功,同年,中国自行设计制造的中近程导弹试验成功;②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1970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年,随着我国第一颗人造地球卫星“东方红一号”的发射成功,中国成为世界上第③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五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个发射卫星的国家,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开始进入航天时代</a:t>
                      </a:r>
                    </a:p>
                  </a:txBody>
                  <a:tcPr marL="45720" marR="45720"/>
                </a:tc>
              </a:tr>
              <a:tr h="42061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杂交水稻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1973年,袁隆平选育出杂交水稻新品种——南优2号,有助于解决未来世界性饥饿问题</a:t>
                      </a:r>
                    </a:p>
                  </a:txBody>
                  <a:tcPr marL="45720" marR="45720"/>
                </a:tc>
              </a:tr>
              <a:tr h="3600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生物技术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1965年,人工合成结晶牛胰岛素在中国首次实现,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开辟了人工合成蛋白质的时代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5" name="组合 16"/>
          <p:cNvGrpSpPr/>
          <p:nvPr/>
        </p:nvGrpSpPr>
        <p:grpSpPr bwMode="auto">
          <a:xfrm>
            <a:off x="1907704" y="2340149"/>
            <a:ext cx="720080" cy="288033"/>
            <a:chOff x="4881562" y="2969419"/>
            <a:chExt cx="1097750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5195881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2627784" y="2700189"/>
            <a:ext cx="670297" cy="248033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4" name="组合 16"/>
          <p:cNvGrpSpPr/>
          <p:nvPr/>
        </p:nvGrpSpPr>
        <p:grpSpPr bwMode="auto">
          <a:xfrm>
            <a:off x="3381773" y="2916214"/>
            <a:ext cx="254123" cy="270258"/>
            <a:chOff x="4881562" y="2969419"/>
            <a:chExt cx="783432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45866"/>
            <a:ext cx="8127000" cy="46946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(3)影响:它是新中国科技和文艺的基本性、长期性方针,促进了科技和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文艺领域的繁荣。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(4)曲折:“文化大革命”中,“双百”方针遭到严重破坏,一些学术问题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被当成政治问题,甚至上升为阶级斗争问题,许多知识分子受到政治批判。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3.教育事业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(1)毛泽东提出全面发展的教育方针,发展全日制学校教育,建立起半工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半读的学校教育制度,培养了大量人才。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(2)“文化大革命”中,教育战线一片混乱,高考废止,高校招收“工农兵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学员”导致大学教育水平下降,专门人才缺乏,民族文化素质下降。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559" kern="0" spc="116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8061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1.1956—1976年社会主义建设出现失误的原因及教训</a:t>
            </a:r>
            <a:endParaRPr lang="zh-CN" altLang="en-US" b="1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1093834"/>
            <a:ext cx="1274064" cy="382219"/>
          </a:xfrm>
          <a:prstGeom prst="rect">
            <a:avLst/>
          </a:prstGeom>
        </p:spPr>
      </p:pic>
      <p:graphicFrame>
        <p:nvGraphicFramePr>
          <p:cNvPr id="4" name="表格 2"/>
          <p:cNvGraphicFramePr>
            <a:graphicFrameLocks noGrp="1"/>
          </p:cNvGraphicFramePr>
          <p:nvPr/>
        </p:nvGraphicFramePr>
        <p:xfrm>
          <a:off x="540000" y="2074768"/>
          <a:ext cx="7740000" cy="4225821"/>
        </p:xfrm>
        <a:graphic>
          <a:graphicData uri="http://schemas.openxmlformats.org/drawingml/2006/table">
            <a:tbl>
              <a:tblPr/>
              <a:tblGrid>
                <a:gridCol w="503608"/>
                <a:gridCol w="504056"/>
                <a:gridCol w="6732336"/>
              </a:tblGrid>
              <a:tr h="831960">
                <a:tc row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客观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中国共产党对中国国情的正确认识有一个过程,马克思主义普遍真理与中国具体实际相结合也需要一个过程</a:t>
                      </a:r>
                    </a:p>
                  </a:txBody>
                  <a:tcPr marL="45720" marR="45720"/>
                </a:tc>
              </a:tr>
              <a:tr h="1062141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主观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缺乏社会主义建设经验,照搬苏联模式;对经济文化落后的大国建设社会主义的艰巨性认识不足,急于求成;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忽视了客观经济规律,违背了实事求是的原则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;没有正确认识“左”倾的错误,致使政治上“左”倾的错误蔓延到经济领域,并恶性膨胀</a:t>
                      </a:r>
                    </a:p>
                  </a:txBody>
                  <a:tcPr marL="45720" marR="45720"/>
                </a:tc>
              </a:tr>
              <a:tr h="2232248">
                <a:tc grid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教训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(1)进行社会主义建设,必须坚持实事求是,从国情出发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在社会主义制度建立以后,必须始终坚持以经济建设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为中心,把发展生产力放在首位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搞经济建设必须遵循客观规律,不可超越生产力水平,盲目调整生产关系和生产组织形式,片面追求高速度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(4)必须正确认识社会主义初级阶段的阶级斗争问题,阶级斗争已不是社会主要矛盾,要防止阶级斗争扩大化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(5)必须坚持民主集中制原则,发扬党内民主,坚持群众路线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8021"/>
            <a:ext cx="81270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2.综合分析新中国成立后,中美关系发展的阶段特征和成因及中美关系</a:t>
            </a:r>
            <a:r>
              <a:rPr b="1" dirty="0"/>
              <a:t/>
            </a:r>
            <a:br>
              <a:rPr b="1" dirty="0"/>
            </a:b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改善对中国的影响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(1)阶段特征和成因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2720274"/>
          <a:ext cx="7740000" cy="2968256"/>
        </p:xfrm>
        <a:graphic>
          <a:graphicData uri="http://schemas.openxmlformats.org/drawingml/2006/table">
            <a:tbl>
              <a:tblPr/>
              <a:tblGrid>
                <a:gridCol w="1799752"/>
                <a:gridCol w="1944216"/>
                <a:gridCol w="3996032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特征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成因</a:t>
                      </a:r>
                    </a:p>
                  </a:txBody>
                  <a:tcPr marL="45720" marR="45720"/>
                </a:tc>
              </a:tr>
              <a:tr h="81969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二战后到20世纪</a:t>
                      </a:r>
                      <a:endParaRPr lang="en-US" altLang="zh-CN" sz="1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60年代末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对抗状态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美国推行反共、反社会主义的全球霸权政策;美国支持蒋介石发动内战、入侵台湾海峡、发动侵朝战争与侵越战争,把矛头指向社会主义的中国</a:t>
                      </a:r>
                    </a:p>
                  </a:txBody>
                  <a:tcPr marL="45720" marR="45720"/>
                </a:tc>
              </a:tr>
              <a:tr h="62251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20世纪七八十年代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中美关系缓和,结束对抗,两国关系走向正常化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中美两国受到苏联的威胁;美国霸权主义政策遭到反对;中国得到第三世界国家的支持</a:t>
                      </a:r>
                    </a:p>
                  </a:txBody>
                  <a:tcPr marL="45720" marR="45720"/>
                </a:tc>
              </a:tr>
              <a:tr h="773696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20世纪90年代以来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关系时而紧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张,时而缓和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美国对中国进行“和平演变”;中国实行改革开放,国家实力和国际地位提高,中美经济交流日益扩大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552" y="1336065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(2)中美关系改善对中国的影响</a:t>
            </a: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1984137"/>
          <a:ext cx="7740000" cy="3451860"/>
        </p:xfrm>
        <a:graphic>
          <a:graphicData uri="http://schemas.openxmlformats.org/drawingml/2006/table">
            <a:tbl>
              <a:tblPr/>
              <a:tblGrid>
                <a:gridCol w="1223688"/>
                <a:gridCol w="6516312"/>
              </a:tblGrid>
              <a:tr h="308478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外交环境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中美关系改善,使追随美国的西方国家纷纷与中国改善关系,掀起与中国建交的热潮</a:t>
                      </a:r>
                    </a:p>
                  </a:txBody>
                  <a:tcPr marL="45720" marR="45720"/>
                </a:tc>
              </a:tr>
              <a:tr h="281902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经济建设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中国开始执行对外开放政策,引进西方国家的先进生产技术和管理经验,积极发展与西方的贸易,为国民经济高速发展提供了强大动力</a:t>
                      </a:r>
                    </a:p>
                  </a:txBody>
                  <a:tcPr marL="45720" marR="45720"/>
                </a:tc>
              </a:tr>
              <a:tr h="486486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祖国统一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美国从台湾撤军,断绝与台湾的“外交”关系,中国提出了“一国两制”的和平统一方针,为祖国的和平统一创造了条件</a:t>
                      </a:r>
                    </a:p>
                  </a:txBody>
                  <a:tcPr marL="45720" marR="45720"/>
                </a:tc>
              </a:tr>
              <a:tr h="67349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5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文化教育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随着中美关系的改善,中国留学生留学的目的地逐渐从苏联转向美国,促进了中美文化的交流。美国的音乐、饮食、电影、体育等传入中国,直接影响到中国人的生活方式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6182" y="147887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7169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966668"/>
            <a:ext cx="2770187" cy="414337"/>
          </a:xfrm>
          <a:prstGeom prst="rect">
            <a:avLst/>
          </a:prstGeom>
          <a:noFill/>
        </p:spPr>
      </p:pic>
      <p:sp>
        <p:nvSpPr>
          <p:cNvPr id="8" name="TextBox 2"/>
          <p:cNvSpPr txBox="1"/>
          <p:nvPr/>
        </p:nvSpPr>
        <p:spPr>
          <a:xfrm>
            <a:off x="467544" y="2412157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考点一　“文化大革命”与新中国的外交突破</a:t>
            </a:r>
          </a:p>
        </p:txBody>
      </p:sp>
      <p:pic>
        <p:nvPicPr>
          <p:cNvPr id="9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1908101"/>
            <a:ext cx="1274064" cy="382219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40000" y="3060229"/>
            <a:ext cx="81270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一、“文化大革命”对民主法制的践踏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1.背景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毛泽东认为中央出了修正主义,党和国家面临资产阶级复辟的危险,为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防止资本主义复辟、维护党的纯洁性和寻求中国自己的建设社会主义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的道路,发动了“文化大革命”。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51672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2.对民主法制的践踏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(1)大批党和政府领导人、各界知名人士和学者,惨遭批斗、抄家和残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酷的人身迫害。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(2)国家主席①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刘少奇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被加上“叛徒、内奸、工贼”的罪名,迫害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致死,成为新中国历史上最大的冤案。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(3)《中华人民共和国宪法》成为一纸空文,各项法律名存实亡,公民的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基本权利和人身自由都失去了保障。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(4)党政机关陷于瘫痪,工厂、学校正常的生产学习停顿下来,社会秩序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遭到严重破坏。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(5)全国人大连续十年没有召开,人民代表已无法正常行使其权利。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2127890" y="2609963"/>
            <a:ext cx="1241490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21464" y="1080000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二、新中国的外交突破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(一)中国恢复在联合国的合法席位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1.背景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(1)由于美国采取抵制中华人民共和国的政策,中国在联合国的合法席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位一直被台湾的国民党集团非法占据。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(2)20世纪70年代,中国的综合国力不断增强,国际地位不断提高。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(3)广大发展中国家在国际事务中成为一支举足轻重的力量。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2.恢复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1971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年10月25日,第26届联合国大会以压倒多数,通过阿尔巴尼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亚、阿尔及利亚等23国提案,恢复了中华人民共和国在联合国的一切合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法权利,并将国民党集团的代表从联合国驱逐出去。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908162" y="4820695"/>
            <a:ext cx="988784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9234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意义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这是中国外交的重大胜利。此后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中国在国际事务中发挥着越来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越重要的作用。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(二)中美关系正常化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1.原因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(1)从美国方面看:美国遏制和孤立中国的政策失败,当时美苏争霸中美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国处于守势,不得不调整对华政策。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(2)从中国方面看:为了解决台湾问题,解决中美之间的长期争端,应对苏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联威胁,必须改善同美国的关系。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2.过程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(1)1971年7月,美国总统的国家安全事务助理基辛格秘密访华,为尼克松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总统访华做准备。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(2)1972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月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尼克松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访问中国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中美双方在上海签署④</a:t>
            </a:r>
            <a:r>
              <a:rPr lang="en-US" altLang="zh-CN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联合</a:t>
            </a:r>
            <a:r>
              <a:rPr lang="zh-CN" altLang="en-US" sz="2400" dirty="0" smtClean="0">
                <a:solidFill>
                  <a:srgbClr val="FF0000"/>
                </a:solidFill>
              </a:rPr>
              <a:t/>
            </a:r>
            <a:br>
              <a:rPr lang="zh-CN" altLang="en-US" sz="2400" dirty="0" smtClean="0">
                <a:solidFill>
                  <a:srgbClr val="FF0000"/>
                </a:solidFill>
              </a:rPr>
            </a:b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公报    </a:t>
            </a:r>
            <a:r>
              <a:rPr lang="en-US" altLang="zh-CN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阐述了台湾是中国领土的一部分和只有一个中国的原则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确认从台湾撤出全部美国武装力量和军事设施的最终目标。两国关系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开始走向正常化。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(3)1978年12月,中美双方同时发表《中美建交公报》。1979年中美正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式建交。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(三)中日关系正常化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过程:</a:t>
            </a:r>
            <a:r>
              <a:rPr lang="zh-CN" altLang="en-US" sz="2012" kern="0" spc="1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中美关系的改善直接促进了中日建交。1972年,日本首相</a:t>
            </a:r>
            <a:endParaRPr lang="en-US" altLang="zh-CN" sz="2012" kern="0" spc="10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田中角荣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访华,并签署了建立外交关系的联合声明。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影响:中美关系的正常化和中日建交,使国际上出现了一个同中国建交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的热潮,我国外交出现了新局面。</a:t>
            </a:r>
            <a:endParaRPr lang="zh-CN" altLang="en-US" b="1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2339752" y="1159045"/>
            <a:ext cx="1234894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7369554" y="1126771"/>
            <a:ext cx="874854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496520" y="1620069"/>
            <a:ext cx="936104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795310" y="4828155"/>
            <a:ext cx="1472434" cy="339091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99989"/>
            <a:ext cx="8127000" cy="6017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4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sz="2400" b="1" dirty="0" smtClean="0"/>
          </a:p>
          <a:p>
            <a:pPr eaLnBrk="0" latinLnBrk="1" hangingPunct="0">
              <a:lnSpc>
                <a:spcPct val="14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中苏关系恶化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中苏两国、中共与苏共两党曾有过亲密的友好合作关系。新中国一成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立,出于对国际形势和国内需要的考量,就开始实行向苏联“一边倒”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的对外政策。苏联也因内政外交上的需要,给了中国多方面的支持和援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助。中苏经历了一个将近10年的友好合作时期。</a:t>
            </a:r>
            <a:endParaRPr lang="zh-CN" altLang="en-US" dirty="0"/>
          </a:p>
          <a:p>
            <a:pPr eaLnBrk="0" latinLnBrk="1" hangingPunct="0">
              <a:lnSpc>
                <a:spcPct val="14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从20世纪50年代末开始,中共与苏共两党在国际共运、社会主义国家的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相互关系等原则问题上出现了严重分歧,展开了论争。接连发生的“长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波电台”“联合舰队”“金门炮击”等突发事件,使得中苏两党之间关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系骤然起了变化,从意识形态方面的论争扩大到国家关系方面逐步恶化。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世纪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年代中期起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中苏关系开始恶化。到了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1969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年春夏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在中苏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边界珍宝岛等地区多次发生了武装冲突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双方都有伤亡。中苏关系恶</a:t>
            </a:r>
            <a:endParaRPr lang="zh-CN" altLang="en-US" sz="2010" dirty="0" smtClean="0"/>
          </a:p>
          <a:p>
            <a:pPr eaLnBrk="0" latinLnBrk="1" hangingPunct="0">
              <a:lnSpc>
                <a:spcPct val="14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化,使双方都付出沉重代价。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40000"/>
              </a:lnSpc>
              <a:spcBef>
                <a:spcPts val="0"/>
              </a:spcBef>
              <a:buNone/>
            </a:pPr>
            <a:endParaRPr lang="zh-CN" altLang="en-US" sz="2010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12773"/>
            <a:ext cx="8127000" cy="422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考点二　社会主义建设道路的曲折探索</a:t>
            </a:r>
            <a:endParaRPr lang="zh-CN" altLang="en-US" sz="2200" b="1" dirty="0" smtClean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1.中共八大:1956年召开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(1)内容:社会主义基本制度建立后,国内的主要矛盾是,人民对于建立先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进的①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工业国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的要求,同落后的农业国的现实之间的矛盾;人民对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于经济文化迅速发展的需要,同当前经济文化不能满足人民需要的状况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之间的矛盾。党和人民当前的主要任务,是集中力量把我国尽快地从落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后的农业国变为先进的工业国。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(2)意义: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这次大会对当时中国社会主要矛盾和主要任务的分析是正确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的,是对我国建设社会主义道路的一次成功探索。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299366" y="2710947"/>
            <a:ext cx="1302494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2376558"/>
          <a:ext cx="7740000" cy="2524320"/>
        </p:xfrm>
        <a:graphic>
          <a:graphicData uri="http://schemas.openxmlformats.org/drawingml/2006/table">
            <a:tbl>
              <a:tblPr/>
              <a:tblGrid>
                <a:gridCol w="1367704"/>
                <a:gridCol w="6372296"/>
              </a:tblGrid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社会主义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建设总路线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1958年,中共八大二次会议上提出“鼓足干劲,力争上游,多快好省地建设社会主义”的总路线</a:t>
                      </a:r>
                    </a:p>
                  </a:txBody>
                  <a:tcPr marL="45720" marR="45720"/>
                </a:tc>
              </a:tr>
              <a:tr h="106128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“大跃进”运动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共八大二次会议后,全国掀起“大跃进”运动的高潮。片面要求大办工业和农业,制定几年内工业产量赶超英国和美国的高指标,农业上,对粮食产量的估计也越来越高。反映了人民迫切要求改变经济落后面貌的愿望,但忽视了客观经济规律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人民公社化运动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在“大跃进”运动进入高潮时,中央政治局又通过在农村建立人民公社的决议。人民公社初期一切财产由公社统一核算,统一分配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57808" y="1188021"/>
            <a:ext cx="5886400" cy="102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2.总路线、“大跃进”和人民公社化运动</a:t>
            </a:r>
            <a:endParaRPr lang="zh-CN" altLang="en-US" sz="201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(1)“三面红旗”</a:t>
            </a:r>
            <a:endParaRPr lang="zh-CN" altLang="en-US" sz="2010" dirty="0"/>
          </a:p>
        </p:txBody>
      </p:sp>
      <p:sp>
        <p:nvSpPr>
          <p:cNvPr id="5" name="矩形 4"/>
          <p:cNvSpPr/>
          <p:nvPr/>
        </p:nvSpPr>
        <p:spPr>
          <a:xfrm>
            <a:off x="557808" y="4920270"/>
            <a:ext cx="8190656" cy="102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影响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违背了经济发展的客观规律</a:t>
            </a:r>
            <a:r>
              <a:rPr lang="en-US" altLang="zh-CN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超越了历史发展阶段</a:t>
            </a:r>
            <a:r>
              <a:rPr lang="en-US" altLang="zh-CN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导致了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1959—1961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年的严重经济困难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010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46767885-8D29-4859-8779-AAEF4216531D}">
  <ds:schemaRefs/>
</ds:datastoreItem>
</file>

<file path=customXml/itemProps10.xml><?xml version="1.0" encoding="utf-8"?>
<ds:datastoreItem xmlns:ds="http://schemas.openxmlformats.org/officeDocument/2006/customXml" ds:itemID="{D4C2199C-8994-492C-8BB4-16ADA684F5F8}">
  <ds:schemaRefs/>
</ds:datastoreItem>
</file>

<file path=customXml/itemProps11.xml><?xml version="1.0" encoding="utf-8"?>
<ds:datastoreItem xmlns:ds="http://schemas.openxmlformats.org/officeDocument/2006/customXml" ds:itemID="{FD075013-CC3C-493E-A3C8-D584BD52CD0E}">
  <ds:schemaRefs/>
</ds:datastoreItem>
</file>

<file path=customXml/itemProps12.xml><?xml version="1.0" encoding="utf-8"?>
<ds:datastoreItem xmlns:ds="http://schemas.openxmlformats.org/officeDocument/2006/customXml" ds:itemID="{337EB903-F225-482C-B244-48804604B578}">
  <ds:schemaRefs/>
</ds:datastoreItem>
</file>

<file path=customXml/itemProps13.xml><?xml version="1.0" encoding="utf-8"?>
<ds:datastoreItem xmlns:ds="http://schemas.openxmlformats.org/officeDocument/2006/customXml" ds:itemID="{74B2892A-83DA-41D1-9E77-91FF1F27070C}">
  <ds:schemaRefs/>
</ds:datastoreItem>
</file>

<file path=customXml/itemProps14.xml><?xml version="1.0" encoding="utf-8"?>
<ds:datastoreItem xmlns:ds="http://schemas.openxmlformats.org/officeDocument/2006/customXml" ds:itemID="{37307C4C-BF2F-4728-9636-6FFE7A04383B}">
  <ds:schemaRefs/>
</ds:datastoreItem>
</file>

<file path=customXml/itemProps2.xml><?xml version="1.0" encoding="utf-8"?>
<ds:datastoreItem xmlns:ds="http://schemas.openxmlformats.org/officeDocument/2006/customXml" ds:itemID="{EB7A49FD-D700-4655-A0E1-9D032345A0F8}">
  <ds:schemaRefs/>
</ds:datastoreItem>
</file>

<file path=customXml/itemProps3.xml><?xml version="1.0" encoding="utf-8"?>
<ds:datastoreItem xmlns:ds="http://schemas.openxmlformats.org/officeDocument/2006/customXml" ds:itemID="{D754586F-1D95-4389-B87B-C79DDF085B73}">
  <ds:schemaRefs/>
</ds:datastoreItem>
</file>

<file path=customXml/itemProps4.xml><?xml version="1.0" encoding="utf-8"?>
<ds:datastoreItem xmlns:ds="http://schemas.openxmlformats.org/officeDocument/2006/customXml" ds:itemID="{0F7F71FD-3569-44D0-8DBF-E4F4DCA74760}">
  <ds:schemaRefs/>
</ds:datastoreItem>
</file>

<file path=customXml/itemProps5.xml><?xml version="1.0" encoding="utf-8"?>
<ds:datastoreItem xmlns:ds="http://schemas.openxmlformats.org/officeDocument/2006/customXml" ds:itemID="{819A873A-580C-4EED-9521-4843BF4D6E8B}">
  <ds:schemaRefs/>
</ds:datastoreItem>
</file>

<file path=customXml/itemProps6.xml><?xml version="1.0" encoding="utf-8"?>
<ds:datastoreItem xmlns:ds="http://schemas.openxmlformats.org/officeDocument/2006/customXml" ds:itemID="{4792AB86-F7B9-4413-978D-D38E0C70E0F4}">
  <ds:schemaRefs/>
</ds:datastoreItem>
</file>

<file path=customXml/itemProps7.xml><?xml version="1.0" encoding="utf-8"?>
<ds:datastoreItem xmlns:ds="http://schemas.openxmlformats.org/officeDocument/2006/customXml" ds:itemID="{7D4E4654-45CC-47CD-B9A1-FE4797BA3CF7}">
  <ds:schemaRefs/>
</ds:datastoreItem>
</file>

<file path=customXml/itemProps8.xml><?xml version="1.0" encoding="utf-8"?>
<ds:datastoreItem xmlns:ds="http://schemas.openxmlformats.org/officeDocument/2006/customXml" ds:itemID="{A16619E7-47EF-4A27-9B40-E0FF1E1F32EB}">
  <ds:schemaRefs/>
</ds:datastoreItem>
</file>

<file path=customXml/itemProps9.xml><?xml version="1.0" encoding="utf-8"?>
<ds:datastoreItem xmlns:ds="http://schemas.openxmlformats.org/officeDocument/2006/customXml" ds:itemID="{245CBCBD-6932-47A9-8E23-2CEAF4F362C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1700</Words>
  <Application>Microsoft Office PowerPoint</Application>
  <PresentationFormat>Custom</PresentationFormat>
  <Paragraphs>124</Paragraphs>
  <Slides>16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自定义设计方案</vt:lpstr>
      <vt:lpstr>高考历史（课标专用）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高考历史（课标专用）</dc:title>
  <cp:lastModifiedBy>xbany</cp:lastModifiedBy>
  <cp:revision>1</cp:revision>
  <dcterms:modified xsi:type="dcterms:W3CDTF">2019-07-12T05:10:20Z</dcterms:modified>
</cp:coreProperties>
</file>