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1"/>
    <p:sldMasterId id="2147483685" r:id="rId2"/>
  </p:sldMasterIdLst>
  <p:sldIdLst>
    <p:sldId id="262" r:id="rId3"/>
    <p:sldId id="260" r:id="rId4"/>
    <p:sldId id="264" r:id="rId5"/>
    <p:sldId id="265" r:id="rId6"/>
    <p:sldId id="266" r:id="rId7"/>
    <p:sldId id="263" r:id="rId8"/>
    <p:sldId id="257" r:id="rId9"/>
    <p:sldId id="267" r:id="rId10"/>
    <p:sldId id="261" r:id="rId11"/>
    <p:sldId id="268"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70599"/>
    <a:srgbClr val="9B0483"/>
    <a:srgbClr val="C9C7C7"/>
    <a:srgbClr val="F9F9F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015" autoAdjust="0"/>
    <p:restoredTop sz="94660"/>
  </p:normalViewPr>
  <p:slideViewPr>
    <p:cSldViewPr snapToGrid="0">
      <p:cViewPr varScale="1">
        <p:scale>
          <a:sx n="88" d="100"/>
          <a:sy n="88" d="100"/>
        </p:scale>
        <p:origin x="-1002" y="-10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8A2F894-110F-4DFC-94C1-F7F1E7D8E341}" type="slidenum">
              <a:rPr lang="zh-CN" altLang="en-US"/>
              <a:pPr>
                <a:defRPr/>
              </a:pPr>
              <a:t>‹#›</a:t>
            </a:fld>
            <a:endParaRPr lang="zh-CN" altLang="en-US"/>
          </a:p>
        </p:txBody>
      </p:sp>
      <p:pic>
        <p:nvPicPr>
          <p:cNvPr id="7" name="图片 6">
            <a:extLst>
              <a:ext uri="{FF2B5EF4-FFF2-40B4-BE49-F238E27FC236}">
                <a16:creationId xmlns="" xmlns:a16="http://schemas.microsoft.com/office/drawing/2014/main" id="{65434224-2FAF-48F7-AACC-7211ED04BC33}"/>
              </a:ext>
            </a:extLst>
          </p:cNvPr>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7009734" y="4428968"/>
            <a:ext cx="1394037" cy="1394037"/>
          </a:xfrm>
          <a:prstGeom prst="rect">
            <a:avLst/>
          </a:prstGeom>
        </p:spPr>
      </p:pic>
      <p:pic>
        <p:nvPicPr>
          <p:cNvPr id="8" name="图片 7">
            <a:extLst>
              <a:ext uri="{FF2B5EF4-FFF2-40B4-BE49-F238E27FC236}">
                <a16:creationId xmlns="" xmlns:a16="http://schemas.microsoft.com/office/drawing/2014/main" id="{5FAB4D84-15FC-4BC9-BBE4-36830AE576B6}"/>
              </a:ext>
            </a:extLst>
          </p:cNvPr>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566058" y="1876868"/>
            <a:ext cx="8702415" cy="2270589"/>
          </a:xfrm>
          <a:prstGeom prst="rect">
            <a:avLst/>
          </a:prstGeom>
        </p:spPr>
      </p:pic>
      <p:pic>
        <p:nvPicPr>
          <p:cNvPr id="9" name="图片 8">
            <a:extLst>
              <a:ext uri="{FF2B5EF4-FFF2-40B4-BE49-F238E27FC236}">
                <a16:creationId xmlns="" xmlns:a16="http://schemas.microsoft.com/office/drawing/2014/main" id="{7F7233DF-2F00-47CA-A86A-9AA690FC60AF}"/>
              </a:ext>
            </a:extLst>
          </p:cNvPr>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850697" y="1876868"/>
            <a:ext cx="4475389" cy="219239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500"/>
                            </p:stCondLst>
                            <p:childTnLst>
                              <p:par>
                                <p:cTn id="13" presetID="31"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750" fill="hold"/>
                                        <p:tgtEl>
                                          <p:spTgt spid="7"/>
                                        </p:tgtEl>
                                        <p:attrNameLst>
                                          <p:attrName>ppt_w</p:attrName>
                                        </p:attrNameLst>
                                      </p:cBhvr>
                                      <p:tavLst>
                                        <p:tav tm="0">
                                          <p:val>
                                            <p:fltVal val="0"/>
                                          </p:val>
                                        </p:tav>
                                        <p:tav tm="100000">
                                          <p:val>
                                            <p:strVal val="#ppt_w"/>
                                          </p:val>
                                        </p:tav>
                                      </p:tavLst>
                                    </p:anim>
                                    <p:anim calcmode="lin" valueType="num">
                                      <p:cBhvr>
                                        <p:cTn id="16" dur="750" fill="hold"/>
                                        <p:tgtEl>
                                          <p:spTgt spid="7"/>
                                        </p:tgtEl>
                                        <p:attrNameLst>
                                          <p:attrName>ppt_h</p:attrName>
                                        </p:attrNameLst>
                                      </p:cBhvr>
                                      <p:tavLst>
                                        <p:tav tm="0">
                                          <p:val>
                                            <p:fltVal val="0"/>
                                          </p:val>
                                        </p:tav>
                                        <p:tav tm="100000">
                                          <p:val>
                                            <p:strVal val="#ppt_h"/>
                                          </p:val>
                                        </p:tav>
                                      </p:tavLst>
                                    </p:anim>
                                    <p:anim calcmode="lin" valueType="num">
                                      <p:cBhvr>
                                        <p:cTn id="17" dur="750" fill="hold"/>
                                        <p:tgtEl>
                                          <p:spTgt spid="7"/>
                                        </p:tgtEl>
                                        <p:attrNameLst>
                                          <p:attrName>style.rotation</p:attrName>
                                        </p:attrNameLst>
                                      </p:cBhvr>
                                      <p:tavLst>
                                        <p:tav tm="0">
                                          <p:val>
                                            <p:fltVal val="90"/>
                                          </p:val>
                                        </p:tav>
                                        <p:tav tm="100000">
                                          <p:val>
                                            <p:fltVal val="0"/>
                                          </p:val>
                                        </p:tav>
                                      </p:tavLst>
                                    </p:anim>
                                    <p:animEffect transition="in" filter="fade">
                                      <p:cBhvr>
                                        <p:cTn id="18"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93669DD7-35A9-408C-A10D-F849E2DC8E3A}"/>
              </a:ext>
            </a:extLst>
          </p:cNvPr>
          <p:cNvSpPr/>
          <p:nvPr userDrawn="1"/>
        </p:nvSpPr>
        <p:spPr>
          <a:xfrm>
            <a:off x="2218660" y="2721930"/>
            <a:ext cx="6946605" cy="1350334"/>
          </a:xfrm>
          <a:prstGeom prst="rect">
            <a:avLst/>
          </a:prstGeom>
          <a:solidFill>
            <a:srgbClr val="9B04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85E497B3-5413-44C8-80CA-B58F43EDF46B}"/>
              </a:ext>
            </a:extLst>
          </p:cNvPr>
          <p:cNvSpPr/>
          <p:nvPr userDrawn="1"/>
        </p:nvSpPr>
        <p:spPr>
          <a:xfrm>
            <a:off x="0" y="2721930"/>
            <a:ext cx="2197395" cy="1350334"/>
          </a:xfrm>
          <a:prstGeom prst="rect">
            <a:avLst/>
          </a:prstGeom>
          <a:solidFill>
            <a:srgbClr val="B705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p:nvPr>
        </p:nvSpPr>
        <p:spPr>
          <a:xfrm>
            <a:off x="2329859" y="2721930"/>
            <a:ext cx="6835406" cy="1350333"/>
          </a:xfrm>
          <a:prstGeom prst="rect">
            <a:avLst/>
          </a:prstGeom>
        </p:spPr>
        <p:txBody>
          <a:bodyPr anchor="ctr"/>
          <a:lstStyle>
            <a:lvl1pPr>
              <a:defRPr sz="3500">
                <a:solidFill>
                  <a:schemeClr val="bg1"/>
                </a:solidFill>
              </a:defRPr>
            </a:lvl1pPr>
          </a:lstStyle>
          <a:p>
            <a:r>
              <a:rPr lang="zh-CN" altLang="en-US" smtClean="0"/>
              <a:t>单击此处编辑母版标题样式</a:t>
            </a:r>
            <a:endParaRPr lang="en-US" dirty="0"/>
          </a:p>
        </p:txBody>
      </p:sp>
    </p:spTree>
    <p:extLst>
      <p:ext uri="{BB962C8B-B14F-4D97-AF65-F5344CB8AC3E}">
        <p14:creationId xmlns:p14="http://schemas.microsoft.com/office/powerpoint/2010/main" xmlns="" val="3641351466"/>
      </p:ext>
    </p:extLst>
  </p:cSld>
  <p:clrMapOvr>
    <a:masterClrMapping/>
  </p:clrMapOvr>
  <mc:AlternateContent xmlns:mc="http://schemas.openxmlformats.org/markup-compatibility/2006">
    <mc:Choice xmlns:p14="http://schemas.microsoft.com/office/powerpoint/2010/main" xmlns="" Requires="p14">
      <p:transition spd="slow" p14:dur="1250">
        <p14:flip dir="r"/>
      </p:transition>
    </mc:Choice>
    <mc:Fallback>
      <p:transition spd="slow">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7963786" y="6492875"/>
            <a:ext cx="478465" cy="365125"/>
          </a:xfrm>
        </p:spPr>
        <p:txBody>
          <a:bodyPr/>
          <a:lstStyle>
            <a:lvl1pPr>
              <a:defRPr>
                <a:solidFill>
                  <a:srgbClr val="9B0483"/>
                </a:solidFill>
              </a:defRPr>
            </a:lvl1pPr>
          </a:lstStyle>
          <a:p>
            <a:fld id="{2B2B16AE-5ED9-45DB-804F-A9FCC457E6E4}" type="slidenum">
              <a:rPr lang="zh-CN" altLang="en-US" smtClean="0"/>
              <a:pPr/>
              <a:t>‹#›</a:t>
            </a:fld>
            <a:endParaRPr lang="zh-CN" altLang="en-US"/>
          </a:p>
        </p:txBody>
      </p:sp>
      <p:sp>
        <p:nvSpPr>
          <p:cNvPr id="7" name="矩形: 圆角 6">
            <a:hlinkClick r:id="rId2" action="ppaction://hlinksldjump"/>
            <a:extLst>
              <a:ext uri="{FF2B5EF4-FFF2-40B4-BE49-F238E27FC236}">
                <a16:creationId xmlns="" xmlns:a16="http://schemas.microsoft.com/office/drawing/2014/main" id="{E2E57EE3-11DB-46D2-B63F-A8152DC64AE3}"/>
              </a:ext>
            </a:extLst>
          </p:cNvPr>
          <p:cNvSpPr/>
          <p:nvPr userDrawn="1"/>
        </p:nvSpPr>
        <p:spPr>
          <a:xfrm>
            <a:off x="270580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快乐预习感知</a:t>
            </a:r>
          </a:p>
        </p:txBody>
      </p:sp>
    </p:spTree>
    <p:extLst>
      <p:ext uri="{BB962C8B-B14F-4D97-AF65-F5344CB8AC3E}">
        <p14:creationId xmlns:p14="http://schemas.microsoft.com/office/powerpoint/2010/main" xmlns="" val="7767518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2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7963786" y="6492875"/>
            <a:ext cx="478465" cy="365125"/>
          </a:xfrm>
        </p:spPr>
        <p:txBody>
          <a:bodyPr/>
          <a:lstStyle>
            <a:lvl1pPr>
              <a:defRPr>
                <a:solidFill>
                  <a:srgbClr val="9B0483"/>
                </a:solidFill>
              </a:defRPr>
            </a:lvl1pPr>
          </a:lstStyle>
          <a:p>
            <a:fld id="{2B2B16AE-5ED9-45DB-804F-A9FCC457E6E4}" type="slidenum">
              <a:rPr lang="zh-CN" altLang="en-US" smtClean="0"/>
              <a:pPr/>
              <a:t>‹#›</a:t>
            </a:fld>
            <a:endParaRPr lang="zh-CN" altLang="en-US"/>
          </a:p>
        </p:txBody>
      </p:sp>
      <p:sp>
        <p:nvSpPr>
          <p:cNvPr id="7" name="矩形: 圆角 6">
            <a:hlinkClick r:id="rId2" action="ppaction://hlinksldjump"/>
            <a:extLst>
              <a:ext uri="{FF2B5EF4-FFF2-40B4-BE49-F238E27FC236}">
                <a16:creationId xmlns="" xmlns:a16="http://schemas.microsoft.com/office/drawing/2014/main" id="{E2E57EE3-11DB-46D2-B63F-A8152DC64AE3}"/>
              </a:ext>
            </a:extLst>
          </p:cNvPr>
          <p:cNvSpPr/>
          <p:nvPr userDrawn="1"/>
        </p:nvSpPr>
        <p:spPr>
          <a:xfrm>
            <a:off x="270580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快乐预习感知</a:t>
            </a:r>
          </a:p>
        </p:txBody>
      </p:sp>
    </p:spTree>
    <p:extLst>
      <p:ext uri="{BB962C8B-B14F-4D97-AF65-F5344CB8AC3E}">
        <p14:creationId xmlns:p14="http://schemas.microsoft.com/office/powerpoint/2010/main" xmlns="" val="7767518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3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7963786" y="6492875"/>
            <a:ext cx="478465" cy="365125"/>
          </a:xfrm>
        </p:spPr>
        <p:txBody>
          <a:bodyPr/>
          <a:lstStyle>
            <a:lvl1pPr>
              <a:defRPr>
                <a:solidFill>
                  <a:srgbClr val="9B0483"/>
                </a:solidFill>
              </a:defRPr>
            </a:lvl1pPr>
          </a:lstStyle>
          <a:p>
            <a:fld id="{2B2B16AE-5ED9-45DB-804F-A9FCC457E6E4}" type="slidenum">
              <a:rPr lang="zh-CN" altLang="en-US" smtClean="0"/>
              <a:pPr/>
              <a:t>‹#›</a:t>
            </a:fld>
            <a:endParaRPr lang="zh-CN" altLang="en-US"/>
          </a:p>
        </p:txBody>
      </p:sp>
      <p:sp>
        <p:nvSpPr>
          <p:cNvPr id="7" name="矩形: 圆角 6">
            <a:hlinkClick r:id="rId2" action="ppaction://hlinksldjump"/>
            <a:extLst>
              <a:ext uri="{FF2B5EF4-FFF2-40B4-BE49-F238E27FC236}">
                <a16:creationId xmlns="" xmlns:a16="http://schemas.microsoft.com/office/drawing/2014/main" id="{E2E57EE3-11DB-46D2-B63F-A8152DC64AE3}"/>
              </a:ext>
            </a:extLst>
          </p:cNvPr>
          <p:cNvSpPr/>
          <p:nvPr userDrawn="1"/>
        </p:nvSpPr>
        <p:spPr>
          <a:xfrm>
            <a:off x="270580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快乐预习感知</a:t>
            </a:r>
          </a:p>
        </p:txBody>
      </p:sp>
    </p:spTree>
    <p:extLst>
      <p:ext uri="{BB962C8B-B14F-4D97-AF65-F5344CB8AC3E}">
        <p14:creationId xmlns:p14="http://schemas.microsoft.com/office/powerpoint/2010/main" xmlns="" val="7767518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4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7963786" y="6492875"/>
            <a:ext cx="478465" cy="365125"/>
          </a:xfrm>
        </p:spPr>
        <p:txBody>
          <a:bodyPr/>
          <a:lstStyle>
            <a:lvl1pPr>
              <a:defRPr>
                <a:solidFill>
                  <a:srgbClr val="9B0483"/>
                </a:solidFill>
              </a:defRPr>
            </a:lvl1pPr>
          </a:lstStyle>
          <a:p>
            <a:fld id="{2B2B16AE-5ED9-45DB-804F-A9FCC457E6E4}" type="slidenum">
              <a:rPr lang="zh-CN" altLang="en-US" smtClean="0"/>
              <a:pPr/>
              <a:t>‹#›</a:t>
            </a:fld>
            <a:endParaRPr lang="zh-CN" altLang="en-US"/>
          </a:p>
        </p:txBody>
      </p:sp>
      <p:sp>
        <p:nvSpPr>
          <p:cNvPr id="7" name="矩形: 圆角 6">
            <a:hlinkClick r:id="rId2" action="ppaction://hlinksldjump"/>
            <a:extLst>
              <a:ext uri="{FF2B5EF4-FFF2-40B4-BE49-F238E27FC236}">
                <a16:creationId xmlns="" xmlns:a16="http://schemas.microsoft.com/office/drawing/2014/main" id="{E2E57EE3-11DB-46D2-B63F-A8152DC64AE3}"/>
              </a:ext>
            </a:extLst>
          </p:cNvPr>
          <p:cNvSpPr/>
          <p:nvPr userDrawn="1"/>
        </p:nvSpPr>
        <p:spPr>
          <a:xfrm>
            <a:off x="270580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快乐预习感知</a:t>
            </a:r>
          </a:p>
        </p:txBody>
      </p:sp>
    </p:spTree>
    <p:extLst>
      <p:ext uri="{BB962C8B-B14F-4D97-AF65-F5344CB8AC3E}">
        <p14:creationId xmlns:p14="http://schemas.microsoft.com/office/powerpoint/2010/main" xmlns="" val="7767518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5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7963786" y="6492875"/>
            <a:ext cx="478465" cy="365125"/>
          </a:xfrm>
        </p:spPr>
        <p:txBody>
          <a:bodyPr/>
          <a:lstStyle>
            <a:lvl1pPr>
              <a:defRPr>
                <a:solidFill>
                  <a:srgbClr val="9B0483"/>
                </a:solidFill>
              </a:defRPr>
            </a:lvl1pPr>
          </a:lstStyle>
          <a:p>
            <a:fld id="{2B2B16AE-5ED9-45DB-804F-A9FCC457E6E4}" type="slidenum">
              <a:rPr lang="zh-CN" altLang="en-US" smtClean="0"/>
              <a:pPr/>
              <a:t>‹#›</a:t>
            </a:fld>
            <a:endParaRPr lang="zh-CN" altLang="en-US"/>
          </a:p>
        </p:txBody>
      </p:sp>
      <p:sp>
        <p:nvSpPr>
          <p:cNvPr id="7" name="矩形: 圆角 6">
            <a:hlinkClick r:id="rId2" action="ppaction://hlinksldjump"/>
            <a:extLst>
              <a:ext uri="{FF2B5EF4-FFF2-40B4-BE49-F238E27FC236}">
                <a16:creationId xmlns="" xmlns:a16="http://schemas.microsoft.com/office/drawing/2014/main" id="{E2E57EE3-11DB-46D2-B63F-A8152DC64AE3}"/>
              </a:ext>
            </a:extLst>
          </p:cNvPr>
          <p:cNvSpPr/>
          <p:nvPr userDrawn="1"/>
        </p:nvSpPr>
        <p:spPr>
          <a:xfrm>
            <a:off x="428802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9B0483"/>
                </a:solidFill>
                <a:latin typeface="黑体" panose="02010609060101010101" pitchFamily="49" charset="-122"/>
                <a:ea typeface="黑体" panose="02010609060101010101" pitchFamily="49" charset="-122"/>
              </a:rPr>
              <a:t>核心知识概览</a:t>
            </a:r>
            <a:endParaRPr lang="zh-CN" altLang="en-US" sz="1600" dirty="0">
              <a:solidFill>
                <a:srgbClr val="9B0483"/>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288224105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6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537944" y="83142"/>
            <a:ext cx="499730" cy="365125"/>
          </a:xfrm>
        </p:spPr>
        <p:txBody>
          <a:bodyPr/>
          <a:lstStyle/>
          <a:p>
            <a:fld id="{2B2B16AE-5ED9-45DB-804F-A9FCC457E6E4}" type="slidenum">
              <a:rPr lang="zh-CN" altLang="en-US" smtClean="0"/>
              <a:pPr/>
              <a:t>‹#›</a:t>
            </a:fld>
            <a:endParaRPr lang="zh-CN" altLang="en-US"/>
          </a:p>
        </p:txBody>
      </p:sp>
      <p:sp>
        <p:nvSpPr>
          <p:cNvPr id="3" name="矩形: 圆角 2">
            <a:hlinkClick r:id="rId2" action="ppaction://hlinksldjump"/>
            <a:extLst>
              <a:ext uri="{FF2B5EF4-FFF2-40B4-BE49-F238E27FC236}">
                <a16:creationId xmlns="" xmlns:a16="http://schemas.microsoft.com/office/drawing/2014/main" id="{8C3CDB84-145E-4112-B944-10FE3EA06255}"/>
              </a:ext>
            </a:extLst>
          </p:cNvPr>
          <p:cNvSpPr/>
          <p:nvPr userDrawn="1"/>
        </p:nvSpPr>
        <p:spPr>
          <a:xfrm>
            <a:off x="585506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互动课堂理解</a:t>
            </a:r>
          </a:p>
        </p:txBody>
      </p:sp>
    </p:spTree>
    <p:extLst>
      <p:ext uri="{BB962C8B-B14F-4D97-AF65-F5344CB8AC3E}">
        <p14:creationId xmlns:p14="http://schemas.microsoft.com/office/powerpoint/2010/main" xmlns="" val="228773483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7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537944" y="83142"/>
            <a:ext cx="499730" cy="365125"/>
          </a:xfrm>
        </p:spPr>
        <p:txBody>
          <a:bodyPr/>
          <a:lstStyle/>
          <a:p>
            <a:fld id="{2B2B16AE-5ED9-45DB-804F-A9FCC457E6E4}" type="slidenum">
              <a:rPr lang="zh-CN" altLang="en-US" smtClean="0"/>
              <a:pPr/>
              <a:t>‹#›</a:t>
            </a:fld>
            <a:endParaRPr lang="zh-CN" altLang="en-US"/>
          </a:p>
        </p:txBody>
      </p:sp>
      <p:sp>
        <p:nvSpPr>
          <p:cNvPr id="3" name="矩形: 圆角 2">
            <a:hlinkClick r:id="rId2" action="ppaction://hlinksldjump"/>
            <a:extLst>
              <a:ext uri="{FF2B5EF4-FFF2-40B4-BE49-F238E27FC236}">
                <a16:creationId xmlns="" xmlns:a16="http://schemas.microsoft.com/office/drawing/2014/main" id="{B8C26CAA-4644-49C0-A802-BE29DA561B2E}"/>
              </a:ext>
            </a:extLst>
          </p:cNvPr>
          <p:cNvSpPr/>
          <p:nvPr userDrawn="1"/>
        </p:nvSpPr>
        <p:spPr>
          <a:xfrm>
            <a:off x="7438957"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轻松尝试应用</a:t>
            </a:r>
          </a:p>
        </p:txBody>
      </p:sp>
    </p:spTree>
    <p:extLst>
      <p:ext uri="{BB962C8B-B14F-4D97-AF65-F5344CB8AC3E}">
        <p14:creationId xmlns:p14="http://schemas.microsoft.com/office/powerpoint/2010/main" xmlns="" val="189594623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8A78C77-CD02-49D0-8228-14F63DA19817}" type="slidenum">
              <a:rPr lang="zh-CN" altLang="en-US"/>
              <a:pPr>
                <a:defRPr/>
              </a:pPr>
              <a:t>‹#›</a:t>
            </a:fld>
            <a:endParaRPr lang="zh-CN" altLang="en-US"/>
          </a:p>
        </p:txBody>
      </p:sp>
    </p:spTree>
  </p:cSld>
  <p:clrMapOvr>
    <a:masterClrMapping/>
  </p:clrMapOvr>
  <p:transition spd="slow">
    <p:split orient="vert"/>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bg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075" name="Rectangle 27"/>
          <p:cNvSpPr>
            <a:spLocks noGrp="1" noChangeArrowheads="1"/>
          </p:cNvSpPr>
          <p:nvPr>
            <p:ph type="ctrTitle"/>
          </p:nvPr>
        </p:nvSpPr>
        <p:spPr>
          <a:xfrm>
            <a:off x="468313" y="2997200"/>
            <a:ext cx="8207375" cy="960438"/>
          </a:xfrm>
        </p:spPr>
        <p:txBody>
          <a:bodyPr/>
          <a:lstStyle>
            <a:lvl1pPr algn="r">
              <a:defRPr sz="3400"/>
            </a:lvl1pPr>
          </a:lstStyle>
          <a:p>
            <a:pPr lvl="0"/>
            <a:r>
              <a:rPr lang="zh-CN" altLang="en-US" noProof="0" smtClean="0"/>
              <a:t>单击此处编辑母版标题样式</a:t>
            </a:r>
            <a:endParaRPr lang="zh-CN" noProof="0"/>
          </a:p>
        </p:txBody>
      </p:sp>
      <p:sp>
        <p:nvSpPr>
          <p:cNvPr id="3076" name="Rectangle 31"/>
          <p:cNvSpPr>
            <a:spLocks noGrp="1" noChangeArrowheads="1"/>
          </p:cNvSpPr>
          <p:nvPr>
            <p:ph type="subTitle" idx="1"/>
          </p:nvPr>
        </p:nvSpPr>
        <p:spPr>
          <a:xfrm>
            <a:off x="468313" y="3952875"/>
            <a:ext cx="8207375" cy="407988"/>
          </a:xfrm>
        </p:spPr>
        <p:txBody>
          <a:bodyPr anchor="ctr"/>
          <a:lstStyle>
            <a:lvl1pPr marL="0" indent="0" algn="r">
              <a:buFont typeface="Wingdings" panose="05000000000000000000" pitchFamily="2" charset="2"/>
              <a:buNone/>
              <a:defRPr sz="1800"/>
            </a:lvl1pPr>
          </a:lstStyle>
          <a:p>
            <a:pPr lvl="0"/>
            <a:r>
              <a:rPr lang="zh-CN" altLang="en-US" noProof="0" smtClean="0"/>
              <a:t>单击此处编辑母版副标题样式</a:t>
            </a:r>
            <a:endParaRPr lang="zh-CN" noProof="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68313" y="1125538"/>
            <a:ext cx="4027487"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125538"/>
            <a:ext cx="4027488"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6225" y="190500"/>
            <a:ext cx="2051050" cy="61182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68313" y="190500"/>
            <a:ext cx="6005512" cy="61182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 Target="../slides/slide9.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 Target="../slides/slide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 Target="../slides/slide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3.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png"/><Relationship Id="rId27" Type="http://schemas.openxmlformats.org/officeDocument/2006/relationships/slide" Target="../slides/slide6.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image" Target="../media/image1.png"/><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theme" Target="../theme/theme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21">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4294967295"/>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457200" y="6356350"/>
            <a:ext cx="2133600" cy="365125"/>
          </a:xfrm>
          <a:prstGeom prst="rect">
            <a:avLst/>
          </a:prstGeom>
          <a:noFill/>
          <a:ln>
            <a:noFill/>
          </a:ln>
        </p:spPr>
        <p:txBody>
          <a:bodyPr vert="horz" wrap="square" lIns="91440" tIns="45720" rIns="91440" bIns="45720" numCol="1" anchor="ctr" anchorCtr="0" compatLnSpc="1"/>
          <a:lstStyle>
            <a:lvl1pPr eaLnBrk="0" hangingPunct="0">
              <a:buFontTx/>
              <a:buNone/>
              <a:defRPr sz="1200">
                <a:solidFill>
                  <a:srgbClr val="898989"/>
                </a:solidFill>
              </a:defRPr>
            </a:lvl1pPr>
          </a:lstStyle>
          <a:p>
            <a:fld id="{230E3FF8-7F77-4CDF-B71A-F850CBD5FCB4}" type="datetimeFigureOut">
              <a:rPr lang="zh-CN" altLang="en-US" smtClean="0"/>
              <a:pPr/>
              <a:t>2019/3/28</a:t>
            </a:fld>
            <a:endParaRPr lang="zh-CN" altLang="en-US"/>
          </a:p>
        </p:txBody>
      </p:sp>
      <p:sp>
        <p:nvSpPr>
          <p:cNvPr id="1029" name="页脚占位符 4"/>
          <p:cNvSpPr>
            <a:spLocks noGrp="1" noChangeArrowheads="1"/>
          </p:cNvSpPr>
          <p:nvPr>
            <p:ph type="ftr" sz="quarter" idx="3"/>
          </p:nvPr>
        </p:nvSpPr>
        <p:spPr bwMode="auto">
          <a:xfrm>
            <a:off x="3124200" y="6356350"/>
            <a:ext cx="2895600" cy="365125"/>
          </a:xfrm>
          <a:prstGeom prst="rect">
            <a:avLst/>
          </a:prstGeom>
          <a:noFill/>
          <a:ln>
            <a:noFill/>
          </a:ln>
        </p:spPr>
        <p:txBody>
          <a:bodyPr vert="horz" wrap="square" lIns="91440" tIns="45720" rIns="91440" bIns="45720" numCol="1" anchor="ctr" anchorCtr="0" compatLnSpc="1"/>
          <a:lstStyle>
            <a:lvl1pPr algn="ctr" eaLnBrk="0" hangingPunct="0">
              <a:buFontTx/>
              <a:buNone/>
              <a:defRPr sz="1200">
                <a:solidFill>
                  <a:srgbClr val="898989"/>
                </a:solidFill>
              </a:defRPr>
            </a:lvl1pPr>
          </a:lstStyle>
          <a:p>
            <a:endParaRPr lang="zh-CN" altLang="en-US"/>
          </a:p>
        </p:txBody>
      </p:sp>
      <p:sp>
        <p:nvSpPr>
          <p:cNvPr id="1030" name="灯片编号占位符 5"/>
          <p:cNvSpPr>
            <a:spLocks noGrp="1" noChangeArrowheads="1"/>
          </p:cNvSpPr>
          <p:nvPr>
            <p:ph type="sldNum" sz="quarter" idx="4"/>
          </p:nvPr>
        </p:nvSpPr>
        <p:spPr bwMode="auto">
          <a:xfrm>
            <a:off x="6553200" y="6356350"/>
            <a:ext cx="2133600" cy="365125"/>
          </a:xfrm>
          <a:prstGeom prst="rect">
            <a:avLst/>
          </a:prstGeom>
          <a:noFill/>
          <a:ln>
            <a:noFill/>
          </a:ln>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2B2B16AE-5ED9-45DB-804F-A9FCC457E6E4}" type="slidenum">
              <a:rPr lang="zh-CN" altLang="en-US" smtClean="0"/>
              <a:pPr/>
              <a:t>‹#›</a:t>
            </a:fld>
            <a:endParaRPr lang="zh-CN" altLang="en-US"/>
          </a:p>
        </p:txBody>
      </p:sp>
      <p:pic>
        <p:nvPicPr>
          <p:cNvPr id="7" name="图片 6">
            <a:extLst>
              <a:ext uri="{FF2B5EF4-FFF2-40B4-BE49-F238E27FC236}">
                <a16:creationId xmlns="" xmlns:a16="http://schemas.microsoft.com/office/drawing/2014/main" id="{A46417D4-07CE-4C71-B071-10F7CA95E0A3}"/>
              </a:ext>
            </a:extLst>
          </p:cNvPr>
          <p:cNvPicPr>
            <a:picLocks noChangeAspect="1"/>
          </p:cNvPicPr>
          <p:nvPr userDrawn="1"/>
        </p:nvPicPr>
        <p:blipFill>
          <a:blip r:embed="rId22">
            <a:extLst>
              <a:ext uri="{28A0092B-C50C-407E-A947-70E740481C1C}">
                <a14:useLocalDpi xmlns:a14="http://schemas.microsoft.com/office/drawing/2010/main" xmlns="" val="0"/>
              </a:ext>
            </a:extLst>
          </a:blip>
          <a:stretch>
            <a:fillRect/>
          </a:stretch>
        </p:blipFill>
        <p:spPr>
          <a:xfrm>
            <a:off x="0" y="179056"/>
            <a:ext cx="9144000" cy="616148"/>
          </a:xfrm>
          <a:prstGeom prst="rect">
            <a:avLst/>
          </a:prstGeom>
        </p:spPr>
      </p:pic>
      <p:pic>
        <p:nvPicPr>
          <p:cNvPr id="8" name="图片 7">
            <a:extLst>
              <a:ext uri="{FF2B5EF4-FFF2-40B4-BE49-F238E27FC236}">
                <a16:creationId xmlns="" xmlns:a16="http://schemas.microsoft.com/office/drawing/2014/main" id="{8EEA86A7-918D-4ADE-8A99-3D830F4A8376}"/>
              </a:ext>
            </a:extLst>
          </p:cNvPr>
          <p:cNvPicPr>
            <a:picLocks noChangeAspect="1"/>
          </p:cNvPicPr>
          <p:nvPr userDrawn="1"/>
        </p:nvPicPr>
        <p:blipFill>
          <a:blip r:embed="rId23">
            <a:extLst>
              <a:ext uri="{28A0092B-C50C-407E-A947-70E740481C1C}">
                <a14:useLocalDpi xmlns:a14="http://schemas.microsoft.com/office/drawing/2010/main" xmlns="" val="0"/>
              </a:ext>
            </a:extLst>
          </a:blip>
          <a:stretch>
            <a:fillRect/>
          </a:stretch>
        </p:blipFill>
        <p:spPr>
          <a:xfrm>
            <a:off x="876630" y="232917"/>
            <a:ext cx="1430374" cy="692116"/>
          </a:xfrm>
          <a:prstGeom prst="rect">
            <a:avLst/>
          </a:prstGeom>
        </p:spPr>
      </p:pic>
      <p:sp>
        <p:nvSpPr>
          <p:cNvPr id="9" name="矩形: 圆角 10">
            <a:hlinkClick r:id="rId24" action="ppaction://hlinksldjump"/>
            <a:extLst>
              <a:ext uri="{FF2B5EF4-FFF2-40B4-BE49-F238E27FC236}">
                <a16:creationId xmlns="" xmlns:a16="http://schemas.microsoft.com/office/drawing/2014/main" id="{0B19F015-BEB6-4FC5-9CAE-4521FE8BE88E}"/>
              </a:ext>
            </a:extLst>
          </p:cNvPr>
          <p:cNvSpPr/>
          <p:nvPr userDrawn="1"/>
        </p:nvSpPr>
        <p:spPr>
          <a:xfrm>
            <a:off x="2716077" y="340237"/>
            <a:ext cx="1543050" cy="432000"/>
          </a:xfrm>
          <a:prstGeom prst="roundRect">
            <a:avLst/>
          </a:prstGeom>
          <a:solidFill>
            <a:srgbClr val="B7059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黑体" panose="02010609060101010101" pitchFamily="49" charset="-122"/>
                <a:ea typeface="黑体" panose="02010609060101010101" pitchFamily="49" charset="-122"/>
              </a:rPr>
              <a:t>快乐预习感知</a:t>
            </a:r>
          </a:p>
        </p:txBody>
      </p:sp>
      <p:sp>
        <p:nvSpPr>
          <p:cNvPr id="10" name="矩形: 圆角 11">
            <a:hlinkClick r:id="rId25" action="ppaction://hlinksldjump"/>
            <a:extLst>
              <a:ext uri="{FF2B5EF4-FFF2-40B4-BE49-F238E27FC236}">
                <a16:creationId xmlns="" xmlns:a16="http://schemas.microsoft.com/office/drawing/2014/main" id="{8A2BC965-868C-43A1-B481-0147999F22D5}"/>
              </a:ext>
            </a:extLst>
          </p:cNvPr>
          <p:cNvSpPr/>
          <p:nvPr userDrawn="1"/>
        </p:nvSpPr>
        <p:spPr>
          <a:xfrm>
            <a:off x="5852679" y="340237"/>
            <a:ext cx="1543050" cy="432000"/>
          </a:xfrm>
          <a:prstGeom prst="roundRect">
            <a:avLst/>
          </a:prstGeom>
          <a:solidFill>
            <a:srgbClr val="B7059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黑体" panose="02010609060101010101" pitchFamily="49" charset="-122"/>
                <a:ea typeface="黑体" panose="02010609060101010101" pitchFamily="49" charset="-122"/>
              </a:rPr>
              <a:t>互动课堂理解</a:t>
            </a:r>
          </a:p>
        </p:txBody>
      </p:sp>
      <p:sp>
        <p:nvSpPr>
          <p:cNvPr id="11" name="矩形: 圆角 12">
            <a:hlinkClick r:id="rId26" action="ppaction://hlinksldjump"/>
            <a:extLst>
              <a:ext uri="{FF2B5EF4-FFF2-40B4-BE49-F238E27FC236}">
                <a16:creationId xmlns="" xmlns:a16="http://schemas.microsoft.com/office/drawing/2014/main" id="{9FEDF766-3B45-4992-BD42-E96DB1050301}"/>
              </a:ext>
            </a:extLst>
          </p:cNvPr>
          <p:cNvSpPr/>
          <p:nvPr userDrawn="1"/>
        </p:nvSpPr>
        <p:spPr>
          <a:xfrm>
            <a:off x="7420980" y="340237"/>
            <a:ext cx="1543050" cy="432000"/>
          </a:xfrm>
          <a:prstGeom prst="roundRect">
            <a:avLst/>
          </a:prstGeom>
          <a:solidFill>
            <a:srgbClr val="B7059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黑体" panose="02010609060101010101" pitchFamily="49" charset="-122"/>
                <a:ea typeface="黑体" panose="02010609060101010101" pitchFamily="49" charset="-122"/>
              </a:rPr>
              <a:t>轻松尝试应用</a:t>
            </a:r>
          </a:p>
        </p:txBody>
      </p:sp>
      <p:sp>
        <p:nvSpPr>
          <p:cNvPr id="12" name="矩形: 圆角 10">
            <a:hlinkClick r:id="rId27" action="ppaction://hlinksldjump"/>
            <a:extLst>
              <a:ext uri="{FF2B5EF4-FFF2-40B4-BE49-F238E27FC236}">
                <a16:creationId xmlns="" xmlns:a16="http://schemas.microsoft.com/office/drawing/2014/main" id="{0B19F015-BEB6-4FC5-9CAE-4521FE8BE88E}"/>
              </a:ext>
            </a:extLst>
          </p:cNvPr>
          <p:cNvSpPr/>
          <p:nvPr userDrawn="1"/>
        </p:nvSpPr>
        <p:spPr>
          <a:xfrm>
            <a:off x="4284378" y="340237"/>
            <a:ext cx="1543050" cy="432000"/>
          </a:xfrm>
          <a:prstGeom prst="roundRect">
            <a:avLst/>
          </a:prstGeom>
          <a:solidFill>
            <a:srgbClr val="B7059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黑体" panose="02010609060101010101" pitchFamily="49" charset="-122"/>
                <a:ea typeface="黑体" panose="02010609060101010101" pitchFamily="49" charset="-122"/>
              </a:rPr>
              <a:t>核心知识概览</a:t>
            </a:r>
            <a:endParaRPr lang="zh-CN" altLang="en-US" sz="1600" dirty="0">
              <a:solidFill>
                <a:schemeClr val="bg1"/>
              </a:solidFill>
              <a:latin typeface="黑体" panose="02010609060101010101" pitchFamily="49" charset="-122"/>
              <a:ea typeface="黑体"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 id="2147483667" r:id="rId17"/>
    <p:sldLayoutId id="2147483665" r:id="rId18"/>
    <p:sldLayoutId id="2147483664" r:id="rId19"/>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eaLnBrk="1" fontAlgn="base" hangingPunct="1">
        <a:spcBef>
          <a:spcPct val="0"/>
        </a:spcBef>
        <a:spcAft>
          <a:spcPct val="0"/>
        </a:spcAft>
        <a:defRPr sz="44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1" fontAlgn="base" hangingPunct="1">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5pPr>
      <a:lvl6pPr marL="25146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2050" name="Rectangle 31"/>
          <p:cNvSpPr>
            <a:spLocks noGrp="1" noChangeArrowheads="1"/>
          </p:cNvSpPr>
          <p:nvPr>
            <p:ph type="body" idx="4294967295"/>
          </p:nvPr>
        </p:nvSpPr>
        <p:spPr bwMode="auto">
          <a:xfrm>
            <a:off x="468313" y="1125538"/>
            <a:ext cx="8207375" cy="51831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p:txBody>
      </p:sp>
      <p:sp>
        <p:nvSpPr>
          <p:cNvPr id="2051" name="Rectangle 27"/>
          <p:cNvSpPr>
            <a:spLocks noGrp="1" noChangeArrowheads="1"/>
          </p:cNvSpPr>
          <p:nvPr>
            <p:ph type="title" idx="4294967295"/>
          </p:nvPr>
        </p:nvSpPr>
        <p:spPr bwMode="auto">
          <a:xfrm>
            <a:off x="469900" y="190500"/>
            <a:ext cx="8207375" cy="863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2" name="Rectangle 4"/>
          <p:cNvSpPr>
            <a:spLocks noChangeArrowheads="1"/>
          </p:cNvSpPr>
          <p:nvPr/>
        </p:nvSpPr>
        <p:spPr bwMode="auto">
          <a:xfrm>
            <a:off x="3851275" y="6524625"/>
            <a:ext cx="1439863" cy="196850"/>
          </a:xfrm>
          <a:prstGeom prst="rect">
            <a:avLst/>
          </a:prstGeom>
          <a:noFill/>
          <a:ln w="9525">
            <a:noFill/>
            <a:miter lim="800000"/>
            <a:headEnd/>
            <a:tailEnd/>
          </a:ln>
        </p:spPr>
        <p:txBody>
          <a:bodyPr/>
          <a:lstStyle/>
          <a:p>
            <a:pPr algn="ctr" eaLnBrk="0" hangingPunct="0"/>
            <a:r>
              <a:rPr lang="de-DE" altLang="en-US" sz="1000" b="1"/>
              <a:t>Page </a:t>
            </a:r>
            <a:r>
              <a:rPr lang="de-DE" altLang="en-US" sz="1000" b="1">
                <a:sym typeface="MS UI Gothic" pitchFamily="34" charset="-128"/>
              </a:rPr>
              <a:t></a:t>
            </a:r>
            <a:r>
              <a:rPr lang="de-DE" altLang="en-US" sz="1000" b="1"/>
              <a:t> </a:t>
            </a:r>
            <a:fld id="{6412D7AB-BF9B-4EAF-8810-2FE19B7B6F46}" type="slidenum">
              <a:rPr lang="zh-CN" altLang="en-US" sz="1000" b="1"/>
              <a:pPr algn="ctr" eaLnBrk="0" hangingPunct="0"/>
              <a:t>‹#›</a:t>
            </a:fld>
            <a:endParaRPr lang="zh-CN" altLang="en-US" sz="1000" b="1"/>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rtl="0" eaLnBrk="1" fontAlgn="base" hangingPunct="1">
        <a:spcBef>
          <a:spcPct val="0"/>
        </a:spcBef>
        <a:spcAft>
          <a:spcPct val="0"/>
        </a:spcAft>
        <a:defRPr sz="3000">
          <a:solidFill>
            <a:schemeClr val="tx1"/>
          </a:solidFill>
          <a:latin typeface="+mj-lt"/>
          <a:ea typeface="+mj-ea"/>
          <a:cs typeface="+mj-cs"/>
        </a:defRPr>
      </a:lvl1pPr>
      <a:lvl2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lnSpc>
          <a:spcPct val="120000"/>
        </a:lnSpc>
        <a:spcBef>
          <a:spcPct val="20000"/>
        </a:spcBef>
        <a:spcAft>
          <a:spcPct val="0"/>
        </a:spcAft>
        <a:buClr>
          <a:schemeClr val="accent1"/>
        </a:buClr>
        <a:buFont typeface="Wingdings" pitchFamily="2" charset="2"/>
        <a:buChar char="n"/>
        <a:defRPr sz="24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chemeClr val="accent1"/>
        </a:buClr>
        <a:buFont typeface="Wingdings" pitchFamily="2" charset="2"/>
        <a:buChar char="n"/>
        <a:defRPr sz="20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chemeClr val="accent2"/>
        </a:buClr>
        <a:buFont typeface="Wingdings" pitchFamily="2" charset="2"/>
        <a:buChar char="n"/>
        <a:defRPr sz="2000">
          <a:solidFill>
            <a:schemeClr val="tx1"/>
          </a:solidFill>
          <a:latin typeface="+mn-lt"/>
          <a:ea typeface="+mn-ea"/>
        </a:defRPr>
      </a:lvl3pPr>
      <a:lvl4pPr marL="1600200" indent="-228600" algn="l" rtl="0" eaLnBrk="1" fontAlgn="base" hangingPunct="1">
        <a:lnSpc>
          <a:spcPct val="120000"/>
        </a:lnSpc>
        <a:spcBef>
          <a:spcPct val="20000"/>
        </a:spcBef>
        <a:spcAft>
          <a:spcPct val="0"/>
        </a:spcAft>
        <a:buClr>
          <a:schemeClr val="hlink"/>
        </a:buClr>
        <a:buFont typeface="Wingdings" pitchFamily="2" charset="2"/>
        <a:buChar char="n"/>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华文细黑" pitchFamily="2" charset="-122"/>
        </a:defRPr>
      </a:lvl5pPr>
      <a:lvl6pPr marL="2514600" indent="-228600" algn="l" rtl="0" eaLnBrk="1" fontAlgn="base" hangingPunct="1">
        <a:spcBef>
          <a:spcPct val="20000"/>
        </a:spcBef>
        <a:spcAft>
          <a:spcPct val="0"/>
        </a:spcAft>
        <a:buChar char="»"/>
        <a:defRPr>
          <a:solidFill>
            <a:schemeClr val="tx1"/>
          </a:solidFill>
          <a:latin typeface="+mn-lt"/>
          <a:ea typeface="华文细黑" pitchFamily="2" charset="-122"/>
        </a:defRPr>
      </a:lvl6pPr>
      <a:lvl7pPr marL="2971800" indent="-228600" algn="l" rtl="0" eaLnBrk="1" fontAlgn="base" hangingPunct="1">
        <a:spcBef>
          <a:spcPct val="20000"/>
        </a:spcBef>
        <a:spcAft>
          <a:spcPct val="0"/>
        </a:spcAft>
        <a:buChar char="»"/>
        <a:defRPr>
          <a:solidFill>
            <a:schemeClr val="tx1"/>
          </a:solidFill>
          <a:latin typeface="+mn-lt"/>
          <a:ea typeface="华文细黑" pitchFamily="2" charset="-122"/>
        </a:defRPr>
      </a:lvl7pPr>
      <a:lvl8pPr marL="3429000" indent="-228600" algn="l" rtl="0" eaLnBrk="1" fontAlgn="base" hangingPunct="1">
        <a:spcBef>
          <a:spcPct val="20000"/>
        </a:spcBef>
        <a:spcAft>
          <a:spcPct val="0"/>
        </a:spcAft>
        <a:buChar char="»"/>
        <a:defRPr>
          <a:solidFill>
            <a:schemeClr val="tx1"/>
          </a:solidFill>
          <a:latin typeface="+mn-lt"/>
          <a:ea typeface="华文细黑" pitchFamily="2" charset="-122"/>
        </a:defRPr>
      </a:lvl8pPr>
      <a:lvl9pPr marL="3886200" indent="-228600" algn="l" rtl="0" eaLnBrk="1" fontAlgn="base" hangingPunct="1">
        <a:spcBef>
          <a:spcPct val="20000"/>
        </a:spcBef>
        <a:spcAft>
          <a:spcPct val="0"/>
        </a:spcAft>
        <a:buChar char="»"/>
        <a:defRPr>
          <a:solidFill>
            <a:schemeClr val="tx1"/>
          </a:solidFill>
          <a:latin typeface="+mn-lt"/>
          <a:ea typeface="华文细黑"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a:extLst>
              <a:ext uri="{FF2B5EF4-FFF2-40B4-BE49-F238E27FC236}">
                <a16:creationId xmlns="" xmlns:a16="http://schemas.microsoft.com/office/drawing/2014/main" id="{E367E70E-1E8A-4F9E-822D-CFE106D82B20}"/>
              </a:ext>
            </a:extLst>
          </p:cNvPr>
          <p:cNvSpPr>
            <a:spLocks noGrp="1"/>
          </p:cNvSpPr>
          <p:nvPr>
            <p:ph type="title"/>
          </p:nvPr>
        </p:nvSpPr>
        <p:spPr/>
        <p:txBody>
          <a:bodyPr/>
          <a:lstStyle/>
          <a:p>
            <a:r>
              <a:rPr lang="zh-CN" altLang="zh-CN" b="1" dirty="0"/>
              <a:t>第</a:t>
            </a:r>
            <a:r>
              <a:rPr lang="en-US" altLang="zh-CN" b="1" dirty="0"/>
              <a:t>11</a:t>
            </a:r>
            <a:r>
              <a:rPr lang="zh-CN" altLang="zh-CN" b="1" dirty="0"/>
              <a:t>课</a:t>
            </a:r>
            <a:r>
              <a:rPr lang="zh-CN" altLang="zh-CN" dirty="0"/>
              <a:t>　</a:t>
            </a:r>
            <a:r>
              <a:rPr lang="zh-CN" altLang="zh-CN" b="1" dirty="0"/>
              <a:t>元朝的</a:t>
            </a:r>
            <a:r>
              <a:rPr lang="zh-CN" altLang="zh-CN" b="1" dirty="0" smtClean="0"/>
              <a:t>统治</a:t>
            </a:r>
            <a:endParaRPr lang="zh-CN" altLang="en-US" dirty="0"/>
          </a:p>
        </p:txBody>
      </p:sp>
    </p:spTree>
    <p:extLst>
      <p:ext uri="{BB962C8B-B14F-4D97-AF65-F5344CB8AC3E}">
        <p14:creationId xmlns:p14="http://schemas.microsoft.com/office/powerpoint/2010/main" xmlns="" val="1448147674"/>
      </p:ext>
    </p:extLst>
  </p:cSld>
  <p:clrMapOvr>
    <a:masterClrMapping/>
  </p:clrMapOvr>
  <mc:AlternateContent xmlns:mc="http://schemas.openxmlformats.org/markup-compatibility/2006">
    <mc:Choice xmlns:p14="http://schemas.microsoft.com/office/powerpoint/2010/main" xmlns=""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p:cNvSpPr>
            <a:spLocks noChangeAspect="1"/>
          </p:cNvSpPr>
          <p:nvPr/>
        </p:nvSpPr>
        <p:spPr>
          <a:xfrm>
            <a:off x="508000" y="2513599"/>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我国省级行政区的设置开始于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夏朝</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西周</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smtClean="0">
                <a:solidFill>
                  <a:srgbClr val="000000"/>
                </a:solidFill>
                <a:latin typeface="Times New Roman" panose="02020603050405020304" pitchFamily="18" charset="0"/>
                <a:cs typeface="Times New Roman" panose="02020603050405020304" pitchFamily="18" charset="0"/>
              </a:rPr>
              <a:t>秦朝</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历史上中央王朝首次在台湾地区正式建立的行政机构是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台湾行省</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澎湖巡检司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宣政院</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台湾府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4612524" y="2510298"/>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sp>
        <p:nvSpPr>
          <p:cNvPr id="9" name="矩形 8"/>
          <p:cNvSpPr>
            <a:spLocks noChangeAspect="1"/>
          </p:cNvSpPr>
          <p:nvPr/>
        </p:nvSpPr>
        <p:spPr>
          <a:xfrm>
            <a:off x="7668344" y="3310736"/>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Tree>
    <p:extLst>
      <p:ext uri="{BB962C8B-B14F-4D97-AF65-F5344CB8AC3E}">
        <p14:creationId xmlns:p14="http://schemas.microsoft.com/office/powerpoint/2010/main" xmlns="" val="387036791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10864"/>
            <a:ext cx="8128000" cy="452239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一、元朝疆域和民族交融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元朝疆域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元朝的地位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我国历史上第一个由</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贵族为主建立的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的统一王朝。</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元朝疆域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北逾</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西极流沙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东尽辽左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南越</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超越汉朝和唐朝。今天的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、云南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东北广大地区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及</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都在元朝的统治范围之内。元朝的版图是我国历史上</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民族交融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唐朝以来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不少来自波斯、阿拉伯的人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同汉、蒙、畏兀儿等族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长期杂居相处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互通婚姻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逐渐交融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开始形成一个新的民族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508104" y="1991482"/>
            <a:ext cx="1383712"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少数民族</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4" name="矩形 3"/>
          <p:cNvSpPr>
            <a:spLocks noChangeAspect="1"/>
          </p:cNvSpPr>
          <p:nvPr/>
        </p:nvSpPr>
        <p:spPr>
          <a:xfrm>
            <a:off x="2051720" y="2395226"/>
            <a:ext cx="1101584"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全国性</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3142913" y="2824410"/>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阴山</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7236296" y="2824410"/>
            <a:ext cx="819455" cy="46609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海</a:t>
            </a:r>
            <a:r>
              <a:rPr lang="zh-CN" altLang="zh-CN" sz="2200" dirty="0" smtClean="0">
                <a:solidFill>
                  <a:srgbClr val="FF0000"/>
                </a:solidFill>
                <a:latin typeface="Times New Roman" panose="02020603050405020304" pitchFamily="18" charset="0"/>
                <a:cs typeface="Times New Roman" panose="02020603050405020304" pitchFamily="18" charset="0"/>
              </a:rPr>
              <a:t>表</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4067944" y="3216961"/>
            <a:ext cx="2230098"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新疆　</a:t>
            </a:r>
            <a:r>
              <a:rPr lang="en-US" altLang="zh-CN" sz="2200" dirty="0" smtClean="0">
                <a:solidFill>
                  <a:srgbClr val="FF0000"/>
                </a:solidFill>
                <a:latin typeface="Times New Roman" panose="02020603050405020304" pitchFamily="18" charset="0"/>
                <a:cs typeface="Times New Roman" panose="02020603050405020304" pitchFamily="18" charset="0"/>
              </a:rPr>
              <a:t>        </a:t>
            </a:r>
            <a:r>
              <a:rPr lang="zh-CN" altLang="zh-CN" sz="2200" dirty="0" smtClean="0">
                <a:solidFill>
                  <a:srgbClr val="FF0000"/>
                </a:solidFill>
                <a:latin typeface="Times New Roman" panose="02020603050405020304" pitchFamily="18" charset="0"/>
                <a:cs typeface="Times New Roman" panose="02020603050405020304" pitchFamily="18" charset="0"/>
              </a:rPr>
              <a:t>西藏</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1559912" y="3615158"/>
            <a:ext cx="3147015"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台湾　</a:t>
            </a:r>
            <a:r>
              <a:rPr lang="en-US" altLang="zh-CN" sz="2200" dirty="0" smtClean="0">
                <a:solidFill>
                  <a:srgbClr val="FF0000"/>
                </a:solidFill>
                <a:latin typeface="Times New Roman" panose="02020603050405020304" pitchFamily="18" charset="0"/>
                <a:cs typeface="Times New Roman" panose="02020603050405020304" pitchFamily="18" charset="0"/>
              </a:rPr>
              <a:t>             </a:t>
            </a:r>
            <a:r>
              <a:rPr lang="zh-CN" altLang="zh-CN" sz="2200" dirty="0" smtClean="0">
                <a:solidFill>
                  <a:srgbClr val="FF0000"/>
                </a:solidFill>
                <a:latin typeface="Times New Roman" panose="02020603050405020304" pitchFamily="18" charset="0"/>
                <a:cs typeface="Times New Roman" panose="02020603050405020304" pitchFamily="18" charset="0"/>
              </a:rPr>
              <a:t>南海</a:t>
            </a:r>
            <a:r>
              <a:rPr lang="zh-CN" altLang="zh-CN" sz="2200" dirty="0">
                <a:solidFill>
                  <a:srgbClr val="FF0000"/>
                </a:solidFill>
                <a:latin typeface="Times New Roman" panose="02020603050405020304" pitchFamily="18" charset="0"/>
                <a:cs typeface="Times New Roman" panose="02020603050405020304" pitchFamily="18" charset="0"/>
              </a:rPr>
              <a:t>诸</a:t>
            </a:r>
            <a:r>
              <a:rPr lang="zh-CN" altLang="zh-CN" sz="2200" dirty="0" smtClean="0">
                <a:solidFill>
                  <a:srgbClr val="FF0000"/>
                </a:solidFill>
                <a:latin typeface="Times New Roman" panose="02020603050405020304" pitchFamily="18" charset="0"/>
                <a:cs typeface="Times New Roman" panose="02020603050405020304" pitchFamily="18" charset="0"/>
              </a:rPr>
              <a:t>岛</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9" name="矩形 8"/>
          <p:cNvSpPr>
            <a:spLocks noChangeAspect="1"/>
          </p:cNvSpPr>
          <p:nvPr/>
        </p:nvSpPr>
        <p:spPr>
          <a:xfrm>
            <a:off x="3851920" y="4002195"/>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最大</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0" name="矩形 9"/>
          <p:cNvSpPr>
            <a:spLocks noChangeAspect="1"/>
          </p:cNvSpPr>
          <p:nvPr/>
        </p:nvSpPr>
        <p:spPr>
          <a:xfrm>
            <a:off x="1783057" y="5212760"/>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回族</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883004022"/>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10"/>
          <p:cNvSpPr>
            <a:spLocks noChangeAspect="1"/>
          </p:cNvSpPr>
          <p:nvPr/>
        </p:nvSpPr>
        <p:spPr>
          <a:xfrm>
            <a:off x="508000" y="1556792"/>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二、行省制度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中央集权制度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掌管全国的行政事务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下设吏、户、礼、兵、刑、工六部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分管各项政务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负责全国的军事事务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调度全国的军队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负责监察事务。</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行省制度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元朝把山东、山西和河北称作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腹里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直属于中央的</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其他地区设置了岭北、辽阳、河南、陕西、四川、甘肃、云南、江浙、江西、湖广</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个</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。在行省之下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设置路、府、州、县。这一行政区划与管理的制度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在历史上影响深远。</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矩形 11"/>
          <p:cNvSpPr>
            <a:spLocks noChangeAspect="1"/>
          </p:cNvSpPr>
          <p:nvPr/>
        </p:nvSpPr>
        <p:spPr>
          <a:xfrm>
            <a:off x="3398408" y="1937614"/>
            <a:ext cx="1101584"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中书</a:t>
            </a:r>
            <a:r>
              <a:rPr lang="zh-CN" altLang="zh-CN" sz="2200" dirty="0" smtClean="0">
                <a:solidFill>
                  <a:srgbClr val="FF0000"/>
                </a:solidFill>
                <a:latin typeface="Times New Roman" panose="02020603050405020304" pitchFamily="18" charset="0"/>
                <a:cs typeface="Times New Roman" panose="02020603050405020304" pitchFamily="18" charset="0"/>
              </a:rPr>
              <a:t>省</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3" name="矩形 12"/>
          <p:cNvSpPr>
            <a:spLocks noChangeAspect="1"/>
          </p:cNvSpPr>
          <p:nvPr/>
        </p:nvSpPr>
        <p:spPr>
          <a:xfrm>
            <a:off x="6048377" y="2338489"/>
            <a:ext cx="1101584"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枢密院</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4" name="矩形 13"/>
          <p:cNvSpPr>
            <a:spLocks noChangeAspect="1"/>
          </p:cNvSpPr>
          <p:nvPr/>
        </p:nvSpPr>
        <p:spPr>
          <a:xfrm>
            <a:off x="4946793" y="2750484"/>
            <a:ext cx="1101584"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御史</a:t>
            </a:r>
            <a:r>
              <a:rPr lang="zh-CN" altLang="zh-CN" sz="2200" dirty="0" smtClean="0">
                <a:solidFill>
                  <a:srgbClr val="FF0000"/>
                </a:solidFill>
                <a:latin typeface="Times New Roman" panose="02020603050405020304" pitchFamily="18" charset="0"/>
                <a:cs typeface="Times New Roman" panose="02020603050405020304" pitchFamily="18" charset="0"/>
              </a:rPr>
              <a:t>台</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5" name="矩形 14"/>
          <p:cNvSpPr>
            <a:spLocks noChangeAspect="1"/>
          </p:cNvSpPr>
          <p:nvPr/>
        </p:nvSpPr>
        <p:spPr>
          <a:xfrm>
            <a:off x="909983" y="3557692"/>
            <a:ext cx="1101584"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中书</a:t>
            </a:r>
            <a:r>
              <a:rPr lang="zh-CN" altLang="zh-CN" sz="2200" dirty="0" smtClean="0">
                <a:solidFill>
                  <a:srgbClr val="FF0000"/>
                </a:solidFill>
                <a:latin typeface="Times New Roman" panose="02020603050405020304" pitchFamily="18" charset="0"/>
                <a:cs typeface="Times New Roman" panose="02020603050405020304" pitchFamily="18" charset="0"/>
              </a:rPr>
              <a:t>省</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6" name="矩形 15"/>
          <p:cNvSpPr>
            <a:spLocks noChangeAspect="1"/>
          </p:cNvSpPr>
          <p:nvPr/>
        </p:nvSpPr>
        <p:spPr>
          <a:xfrm>
            <a:off x="4976681" y="3944176"/>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行省</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7" name="矩形 16"/>
          <p:cNvSpPr>
            <a:spLocks noChangeAspect="1"/>
          </p:cNvSpPr>
          <p:nvPr/>
        </p:nvSpPr>
        <p:spPr>
          <a:xfrm>
            <a:off x="6701067" y="4349780"/>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行省</a:t>
            </a:r>
            <a:r>
              <a:rPr lang="zh-CN" altLang="zh-CN" sz="2200" dirty="0" smtClean="0">
                <a:solidFill>
                  <a:srgbClr val="FF0000"/>
                </a:solidFill>
                <a:latin typeface="Times New Roman" panose="02020603050405020304" pitchFamily="18" charset="0"/>
                <a:cs typeface="Times New Roman" panose="02020603050405020304" pitchFamily="18" charset="0"/>
              </a:rPr>
              <a:t>制度</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231748053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down)">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down)">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down)">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p:cNvSpPr>
            <a:spLocks noChangeAspect="1"/>
          </p:cNvSpPr>
          <p:nvPr/>
        </p:nvSpPr>
        <p:spPr>
          <a:xfrm>
            <a:off x="508000" y="1607550"/>
            <a:ext cx="8128000" cy="370986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三、元朝对边疆地区的管辖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为了对辽阔的疆域进行有效的治理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元朝的统治者在东北、西北、东南、西南等地区设置相应的管理机构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加强中央对这些地区的统治。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对东南地区的管辖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设立</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地点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澎湖岛。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职责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负责管辖</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今台湾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这是历史上中央王朝首次在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地区正式建立的行政机构。</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0" name="矩形 9"/>
          <p:cNvSpPr>
            <a:spLocks noChangeAspect="1"/>
          </p:cNvSpPr>
          <p:nvPr/>
        </p:nvSpPr>
        <p:spPr>
          <a:xfrm>
            <a:off x="4139952" y="3213182"/>
            <a:ext cx="1665841"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澎湖巡检</a:t>
            </a:r>
            <a:r>
              <a:rPr lang="zh-CN" altLang="zh-CN" sz="2200" dirty="0" smtClean="0">
                <a:solidFill>
                  <a:srgbClr val="FF0000"/>
                </a:solidFill>
                <a:latin typeface="Times New Roman" panose="02020603050405020304" pitchFamily="18" charset="0"/>
                <a:cs typeface="Times New Roman" panose="02020603050405020304" pitchFamily="18" charset="0"/>
              </a:rPr>
              <a:t>司</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8" name="矩形 17"/>
          <p:cNvSpPr>
            <a:spLocks noChangeAspect="1"/>
          </p:cNvSpPr>
          <p:nvPr/>
        </p:nvSpPr>
        <p:spPr>
          <a:xfrm>
            <a:off x="3142231" y="4005607"/>
            <a:ext cx="2159566"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澎湖　</a:t>
            </a:r>
            <a:r>
              <a:rPr lang="en-US" altLang="zh-CN" sz="2200" dirty="0" smtClean="0">
                <a:solidFill>
                  <a:srgbClr val="FF0000"/>
                </a:solidFill>
                <a:latin typeface="Times New Roman" panose="02020603050405020304" pitchFamily="18" charset="0"/>
                <a:cs typeface="Times New Roman" panose="02020603050405020304" pitchFamily="18" charset="0"/>
              </a:rPr>
              <a:t>       </a:t>
            </a:r>
            <a:r>
              <a:rPr lang="zh-CN" altLang="zh-CN" sz="2200" dirty="0" smtClean="0">
                <a:solidFill>
                  <a:srgbClr val="FF0000"/>
                </a:solidFill>
                <a:latin typeface="Times New Roman" panose="02020603050405020304" pitchFamily="18" charset="0"/>
                <a:cs typeface="Times New Roman" panose="02020603050405020304" pitchFamily="18" charset="0"/>
              </a:rPr>
              <a:t>琉球</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9" name="矩形 18"/>
          <p:cNvSpPr>
            <a:spLocks noChangeAspect="1"/>
          </p:cNvSpPr>
          <p:nvPr/>
        </p:nvSpPr>
        <p:spPr>
          <a:xfrm>
            <a:off x="5332970" y="4413545"/>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台湾</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254574089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down)">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down)">
                                      <p:cBhvr>
                                        <p:cTn id="1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a:spLocks noChangeAspect="1"/>
          </p:cNvSpPr>
          <p:nvPr/>
        </p:nvSpPr>
        <p:spPr>
          <a:xfrm>
            <a:off x="508000" y="1443220"/>
            <a:ext cx="8128000" cy="3709862"/>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对西藏的管辖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元朝建立后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对西藏地区行使行政管理权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在这一地区设立</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由宣政院直接统辖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掌管西藏的军民各项事务。朝廷还在当地设置地方机构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征收赋税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屯驻军队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实行充分和有效的管理。</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中央政府对</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正式行使行政管辖。</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对西域的管辖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元朝还设置</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等机构管理西域的军政事务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加强了对西域的管辖。</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909983" y="2240069"/>
            <a:ext cx="2441694" cy="46609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宣慰使司都元帅府</a:t>
            </a:r>
            <a:endParaRPr lang="zh-CN" altLang="en-US" sz="2200" dirty="0"/>
          </a:p>
        </p:txBody>
      </p:sp>
      <p:sp>
        <p:nvSpPr>
          <p:cNvPr id="8" name="矩形 7"/>
          <p:cNvSpPr>
            <a:spLocks noChangeAspect="1"/>
          </p:cNvSpPr>
          <p:nvPr/>
        </p:nvSpPr>
        <p:spPr>
          <a:xfrm>
            <a:off x="3995936" y="3449053"/>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西藏</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1" name="矩形 10"/>
          <p:cNvSpPr>
            <a:spLocks noChangeAspect="1"/>
          </p:cNvSpPr>
          <p:nvPr/>
        </p:nvSpPr>
        <p:spPr>
          <a:xfrm>
            <a:off x="2367301" y="4234176"/>
            <a:ext cx="194796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北庭都元帅</a:t>
            </a:r>
            <a:r>
              <a:rPr lang="zh-CN" altLang="zh-CN" sz="2200" dirty="0" smtClean="0">
                <a:solidFill>
                  <a:srgbClr val="FF0000"/>
                </a:solidFill>
                <a:latin typeface="Times New Roman" panose="02020603050405020304" pitchFamily="18" charset="0"/>
                <a:cs typeface="Times New Roman" panose="02020603050405020304" pitchFamily="18" charset="0"/>
              </a:rPr>
              <a:t>府</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4087744222"/>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DL7TR15.eps" descr="id:2147491903;FounderCES"/>
          <p:cNvPicPr/>
          <p:nvPr/>
        </p:nvPicPr>
        <p:blipFill>
          <a:blip r:embed="rId2"/>
          <a:stretch>
            <a:fillRect/>
          </a:stretch>
        </p:blipFill>
        <p:spPr>
          <a:xfrm>
            <a:off x="810289" y="1031065"/>
            <a:ext cx="7336184" cy="5356373"/>
          </a:xfrm>
          <a:prstGeom prst="rect">
            <a:avLst/>
          </a:prstGeom>
        </p:spPr>
      </p:pic>
    </p:spTree>
    <p:extLst>
      <p:ext uri="{BB962C8B-B14F-4D97-AF65-F5344CB8AC3E}">
        <p14:creationId xmlns:p14="http://schemas.microsoft.com/office/powerpoint/2010/main" xmlns="" val="290385209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635866"/>
            <a:ext cx="8128000" cy="369479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【问题</a:t>
            </a:r>
            <a:r>
              <a:rPr lang="en-US" altLang="zh-CN" sz="2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元朝实行行省制度的目的、内容和影响分别是什么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目的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对广大的区域进行有效的管辖和统治。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在中央设中书省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作为全国最高的行政机构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并把山东、山西和河北称作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腹里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归中书省直接管辖。其他地区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除了吐蕃、畏兀儿地区之外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设置了岭北、辽阳、河南、陕西、四川、甘肃、云南、江浙、江西、湖广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个行省。在行省之下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继承前代的制度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设置路、府、州、县。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行省制度对明、清以及后来的行政区划与管理制度有深远的影响。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00116138"/>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983888"/>
            <a:ext cx="8128000" cy="572611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【问题</a:t>
            </a:r>
            <a:r>
              <a:rPr lang="en-US" altLang="zh-CN" sz="2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怎样看待元朝在中国历史上的地位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元朝的统一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结束了长期的分裂割据的政治局面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使社会走向安定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促进了社会政治、经济、文化的发展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有利于民族交融的进一步加强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促进了多民族国家的发展。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元朝开拓了空前辽阔的疆域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北逾阴山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西极流沙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东尽辽左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南越海表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超越汉朝和唐朝。今天的新疆、西藏、云南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东北广大地区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台湾及南海诸岛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都在元朝的统治范围之内。元朝的版图是我国历史上最大的。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元朝行省制度的建立奠定了我国行政区划的基础。宣政院和澎湖巡检司的设立不仅巩固了边疆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而且证明了西藏和台湾地区自古以来就是中国的领土。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元朝作为我国历史上第一个由少数民族贵族为主建立的全国性的统一王朝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是古代中国民族交融和多民族国家获得发展的一个重要历史阶段。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33450579"/>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23622"/>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选择题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我国历史上第一个由少数民族贵族为主建立的全国性的统一王朝是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夏朝</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秦朝</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Times New Roman" panose="02020603050405020304" pitchFamily="18" charset="0"/>
                <a:cs typeface="Times New Roman" panose="02020603050405020304" pitchFamily="18" charset="0"/>
              </a:rPr>
              <a:t>隋朝</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元朝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北逾阴山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西极流沙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东尽辽左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南越海表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我国历史上版图最大的朝代是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秦朝</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唐朝</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Times New Roman" panose="02020603050405020304" pitchFamily="18" charset="0"/>
                <a:cs typeface="Times New Roman" panose="02020603050405020304" pitchFamily="18" charset="0"/>
              </a:rPr>
              <a:t>元朝</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清朝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元朝中央的中枢机构中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掌管全国行政事务的是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中书省</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六部</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Times New Roman" panose="02020603050405020304" pitchFamily="18" charset="0"/>
                <a:cs typeface="Times New Roman" panose="02020603050405020304" pitchFamily="18" charset="0"/>
              </a:rPr>
              <a:t>枢密院</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御史台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元朝创制行省制度对辽阔的疆域实行有效统治。在以下地区中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元政府设立行中书省的是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吐蕃</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畏兀儿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台湾地区</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河南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1331640" y="1835891"/>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sp>
        <p:nvSpPr>
          <p:cNvPr id="4" name="矩形 3"/>
          <p:cNvSpPr>
            <a:spLocks noChangeAspect="1"/>
          </p:cNvSpPr>
          <p:nvPr/>
        </p:nvSpPr>
        <p:spPr>
          <a:xfrm>
            <a:off x="1907704" y="2988019"/>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
        <p:nvSpPr>
          <p:cNvPr id="5" name="矩形 4"/>
          <p:cNvSpPr>
            <a:spLocks noChangeAspect="1"/>
          </p:cNvSpPr>
          <p:nvPr/>
        </p:nvSpPr>
        <p:spPr>
          <a:xfrm>
            <a:off x="6876256" y="3852115"/>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
        <p:nvSpPr>
          <p:cNvPr id="6" name="矩形 5"/>
          <p:cNvSpPr>
            <a:spLocks noChangeAspect="1"/>
          </p:cNvSpPr>
          <p:nvPr/>
        </p:nvSpPr>
        <p:spPr>
          <a:xfrm>
            <a:off x="3851920" y="5076251"/>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spTree>
    <p:extLst>
      <p:ext uri="{BB962C8B-B14F-4D97-AF65-F5344CB8AC3E}">
        <p14:creationId xmlns:p14="http://schemas.microsoft.com/office/powerpoint/2010/main" xmlns="" val="157361368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theme/theme1.xml><?xml version="1.0" encoding="utf-8"?>
<a:theme xmlns:a="http://schemas.openxmlformats.org/drawingml/2006/main" name="主题2">
  <a:themeElements>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海阔天空">
  <a:themeElements>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fontScheme name="海阔天空">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主题2</Template>
  <TotalTime>9</TotalTime>
  <Words>849</Words>
  <Application>Microsoft Office PowerPoint</Application>
  <PresentationFormat>全屏显示(4:3)</PresentationFormat>
  <Paragraphs>70</Paragraphs>
  <Slides>10</Slides>
  <Notes>0</Notes>
  <HiddenSlides>0</HiddenSlides>
  <MMClips>0</MMClips>
  <ScaleCrop>false</ScaleCrop>
  <HeadingPairs>
    <vt:vector size="4" baseType="variant">
      <vt:variant>
        <vt:lpstr>主题</vt:lpstr>
      </vt:variant>
      <vt:variant>
        <vt:i4>2</vt:i4>
      </vt:variant>
      <vt:variant>
        <vt:lpstr>幻灯片标题</vt:lpstr>
      </vt:variant>
      <vt:variant>
        <vt:i4>10</vt:i4>
      </vt:variant>
    </vt:vector>
  </HeadingPairs>
  <TitlesOfParts>
    <vt:vector size="12" baseType="lpstr">
      <vt:lpstr>主题2</vt:lpstr>
      <vt:lpstr>海阔天空</vt:lpstr>
      <vt:lpstr>第11课　元朝的统治</vt:lpstr>
      <vt:lpstr>幻灯片 2</vt:lpstr>
      <vt:lpstr>幻灯片 3</vt:lpstr>
      <vt:lpstr>幻灯片 4</vt:lpstr>
      <vt:lpstr>幻灯片 5</vt:lpstr>
      <vt:lpstr>幻灯片 6</vt:lpstr>
      <vt:lpstr>幻灯片 7</vt:lpstr>
      <vt:lpstr>幻灯片 8</vt:lpstr>
      <vt:lpstr>幻灯片 9</vt:lpstr>
      <vt:lpstr>幻灯片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2019-03-06T03:14:41Z</dcterms:created>
  <dcterms:modified xsi:type="dcterms:W3CDTF">2019-03-28T03:43:58Z</dcterms:modified>
</cp:coreProperties>
</file>