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5" r:id="rId2"/>
  </p:sldMasterIdLst>
  <p:sldIdLst>
    <p:sldId id="262" r:id="rId3"/>
    <p:sldId id="260" r:id="rId4"/>
    <p:sldId id="264" r:id="rId5"/>
    <p:sldId id="265" r:id="rId6"/>
    <p:sldId id="266" r:id="rId7"/>
    <p:sldId id="263" r:id="rId8"/>
    <p:sldId id="257" r:id="rId9"/>
    <p:sldId id="267" r:id="rId10"/>
    <p:sldId id="261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" Target="../slides/slide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Relationship Id="rId27" Type="http://schemas.openxmlformats.org/officeDocument/2006/relationships/slide" Target="../slides/slide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4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5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6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7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67" r:id="rId17"/>
    <p:sldLayoutId id="2147483665" r:id="rId18"/>
    <p:sldLayoutId id="2147483664" r:id="rId1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4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唐朝的中外文化</a:t>
            </a:r>
            <a:r>
              <a:rPr lang="zh-CN" altLang="zh-CN" b="1" dirty="0" smtClean="0"/>
              <a:t>交流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我国古代一位传奇僧人从长安出发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历经艰险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到达天竺。他回国后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其弟子根据他的口述写成《大唐西域记》。这位传奇人物是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唐朝的开放与包容、兼收与并蓄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成就了唐文化的多元与辉煌。下面能佐证当时中外文化双向交流的是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和亲结盟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鉴真东渡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玄奘西行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遣唐使来访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27584" y="1896050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559330" y="3514971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1225652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二、材料分析题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阅读下列材料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鉴真盲目航东海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一片精诚照太清。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舍己为人传道艺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唐风洋溢奈良城。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郭沫若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《西游记》是一部家喻户晓的神话小说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唐僧取经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是其中故事情节的重要线索。那些神奇的故事大都是虚构的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但唐僧玄奘去西天取经却确有其事。玄奘是唐代著名的翻译家、探险家和佛学大师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他为加强中印文化交流做出了杰出贡献。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486495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鉴真是什么时候去日本的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唐玄宗时期。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玄奘何时西行到天竺取经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他的主要贡献有哪些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贞观初年。玄奘携带大量佛经回到长安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此后主持译经工作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为中国佛教的发展做出重大贡献。由他口述弟子记录成书的《大唐西域记》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记载了他游历过的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多个国家和地区的山川风物及社会习俗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是研究中外交流史的珍贵文献。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唐代中外文化交流的史实对今天构建和谐世界有何借鉴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倡导开放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倡导交流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倡导合作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友好往来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互相学习等。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3333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4713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一、遣唐使和鉴真东渡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遣唐使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学习中国的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日本派遣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遣唐使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日本派出的遣唐使有十几批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最多的一次有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多人。跟随使节来华的还有很多的留学生和留学僧等。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遣唐使把唐朝先进的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、天文历法、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、典籍、书法艺术、建筑技术等传回日本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对日本社会的发展产生了深远的影响。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26891" y="231505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先进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60457" y="272744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55976" y="394006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87341" y="394006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鉴真东渡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鉴真接受日本僧人的邀请东渡日本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次都因种种原因没有成功。但鉴真仍矢志不渝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继续进行第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次东渡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年抵达日本。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在日本传授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传播中国的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、书法、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、绘画等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为中日文化交流做出了卓越的贡献。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96638" y="391227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724128" y="391227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989099" y="391782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232265" y="431332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2348839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07616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二、唐与新罗的关系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朝鲜半岛上的国家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和隋唐往来频繁。新罗强盛以后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派遣使节和大批留学生到唐朝学习中国文化。许多新罗商人来到中国经商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新罗物产居唐朝进口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新罗仿唐制建立了政治制度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选拔官吏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还引入了中国的医学、天文、历算等科技成就。朝鲜半岛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传入中国。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62272" y="327100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848928" y="367646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04411" y="410099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那烂陀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863642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38363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三、玄奘西行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玄奘西行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年跋涉到达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。他遍访天竺的名寺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曾在佛学最高学府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成为远近闻名的佛学大师。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贡献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玄奘携带大量佛经回到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此后主持译经工作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为中国佛教的发展做出重大贡献。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根据他的口述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由弟子记录成书的《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记载了他游历过的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多个国家和地区的山川风物及社会习俗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是研究中外交流史的珍贵文献。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22853" y="177135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贞观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04048" y="217296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751018" y="258241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那烂陀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006327" y="339709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580112" y="4189186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大唐西域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990635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L7TR01.eps" descr="id:21474913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65126" y="1048961"/>
            <a:ext cx="6904702" cy="560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唐朝时期对外交往活跃的原因有哪些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唐朝时期对外交通便利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这是对外交往的必要条件。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唐朝实行开明的对外政策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政府鼓励各国商人到中国贸易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允许他们在长安居住。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最根本的原因在于唐朝国力强盛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文化昌盛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这对亚非欧各国具有巨大的吸引力。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72667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鉴真东渡和玄奘西行是唐朝时期对外文化交流史上的两件大事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请你比较这两件事的异同。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4017298"/>
              </p:ext>
            </p:extLst>
          </p:nvPr>
        </p:nvGraphicFramePr>
        <p:xfrm>
          <a:off x="508000" y="2768449"/>
          <a:ext cx="8128000" cy="3172626"/>
        </p:xfrm>
        <a:graphic>
          <a:graphicData uri="http://schemas.openxmlformats.org/presentationml/2006/ole">
            <p:oleObj spid="_x0000_s1027" name="文档" r:id="rId3" imgW="3908281" imgH="15252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11564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9402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遣唐使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是对哪个国家赴唐使节的称呼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唐代鉴真东渡的国家是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唐朝时印度被称为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672902" y="181292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79912" y="3050588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193146" y="4199577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7</TotalTime>
  <Words>753</Words>
  <Application>Microsoft Office PowerPoint</Application>
  <PresentationFormat>全屏显示(4:3)</PresentationFormat>
  <Paragraphs>77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主题2</vt:lpstr>
      <vt:lpstr>海阔天空</vt:lpstr>
      <vt:lpstr>文档</vt:lpstr>
      <vt:lpstr>第4课　唐朝的中外文化交流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2019-03-28T03:44:49Z</dcterms:modified>
</cp:coreProperties>
</file>