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9" r:id="rId2"/>
  </p:sldMasterIdLst>
  <p:sldIdLst>
    <p:sldId id="262" r:id="rId3"/>
    <p:sldId id="260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63" r:id="rId12"/>
    <p:sldId id="257" r:id="rId13"/>
    <p:sldId id="261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" Target="../slides/slide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Relationship Id="rId30" Type="http://schemas.openxmlformats.org/officeDocument/2006/relationships/slide" Target="../slides/slid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8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9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30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31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67" r:id="rId21"/>
    <p:sldLayoutId id="2147483665" r:id="rId22"/>
    <p:sldLayoutId id="2147483664" r:id="rId2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731" y="2721930"/>
            <a:ext cx="6897268" cy="1350333"/>
          </a:xfrm>
        </p:spPr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16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明朝的科技、建筑与</a:t>
            </a:r>
            <a:r>
              <a:rPr lang="zh-CN" altLang="zh-CN" b="1" dirty="0" smtClean="0"/>
              <a:t>文学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l7tr12.eps" descr="id:21474923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28440" y="1240876"/>
            <a:ext cx="7180378" cy="471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7961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明代三部科技名著的名称、作者及作品的价值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0308230"/>
              </p:ext>
            </p:extLst>
          </p:nvPr>
        </p:nvGraphicFramePr>
        <p:xfrm>
          <a:off x="508000" y="1844411"/>
          <a:ext cx="8128000" cy="4980085"/>
        </p:xfrm>
        <a:graphic>
          <a:graphicData uri="http://schemas.openxmlformats.org/presentationml/2006/ole">
            <p:oleObj spid="_x0000_s4099" name="文档" r:id="rId3" imgW="3922675" imgH="2402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5324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明朝的一部药物学巨著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被达尔文称为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“1596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年的百科全书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《伤寒杂病论》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《天工开物》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《本草纲目》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《农政全书》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世纪的工艺百科全书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的著作是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《农政全书》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《天工开物》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《本草纲目》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《齐民要术》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明朝北京城由四部分组成。其中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紫禁城是指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23728" y="201928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32240" y="327956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77833" y="445064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59715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我国章回体小说的开山之作是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《水浒传》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《三国演义》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《聊斋志异》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成书于明代中期的充满浪漫主义气息的长篇神话小说是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《水浒传》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《西游记》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《儒林外史》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《汉书》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戏剧《牡丹亭》的作者是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马致远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孔尚任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汤显祖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44008" y="159715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668344" y="282103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037500" y="400433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753994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96213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二、读图简答题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下图是我国古代某城市的平面图。认真观察该城市的结构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结合相关历史知识完成下列问题。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Z04A.eps" descr="id:21474863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39752" y="2198554"/>
            <a:ext cx="4032448" cy="451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39659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该城市的名称是什么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它是明朝哪位皇帝时在什么基础上扩建和改造发展起来的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北京城。明成祖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元大都。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该城市主要由哪四大部分组成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在布局上有什么特点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宫城、皇城、内城和外城。布局特点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布局严整、左右对称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街道笔直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气势雄伟而庄严。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写出以该城市为都城的主要封建王朝及当时该城市的名称。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任举三例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1379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一、科技名著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《本草纲目》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明代医药学家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全书约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共记载了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多种药物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多个药方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多幅药物形态图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对各种药物进行了新的分类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详细介绍它们的产地、形色、气味及其主要疗效。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这是一部规模空前的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总结了我国古代药物学成就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丰富了我国医药学宝库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在世界医药史上占有重要的地位。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世纪初传入日本和朝鲜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以后又陆续被翻译成拉丁文、法文等多种文字。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35896" y="227687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李时珍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03781" y="390843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药物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04567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《天工开物》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把各生产部门分为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对我国古代的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技术进行了全面的总结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记述了中国在当时世界上具有先进水平的科学技术。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《农政全书》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明代科学家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分为农本、田制、农事、水利、农器、树艺、蚕桑、种植、牧养、制造、荒政等大类。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是一部有关国计民生的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总结了我国古代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生产的先进经验、技术革新和作者关于农学的创新研究成果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是明代末年一部重要的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科学巨著。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69321" y="144249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40455" y="1844095"/>
            <a:ext cx="2089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06060" y="3047449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世纪的工艺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百科全书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47864" y="384992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91836" y="504922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48125" y="546527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448766" y="586615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68731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508000" y="106074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二、明长城和北京城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明长城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为了防御北方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贵族南扰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次修筑长城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、西至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总长万余里的明长城。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明代长城以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由关隘、城台、烽火台等组成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沿线设立卫所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驻守军队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开展屯田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并修建了相连的道路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形成一个完整的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明长城多用砖石砌成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十分坚固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历时最久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布局更合理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技术更先进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设施更为完善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工程质量更为优异。我们今天所看到的长城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主要是明代修筑的。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长城处于北方游牧地区与农耕地区的连接线上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在它附近的多民族聚集的地区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建立了许多农牧贸易场所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使长城同时成为各民族交往的纽带。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35896" y="184409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400687" y="225536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62504" y="224392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嘉峪关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358255" y="26465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03848" y="345067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678650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5200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北京城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明成祖时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在元大都的基础上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年开始大规模营建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年基本建成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次年正式迁都北京。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明朝北京城有宫城、皇城、内城和外城。宫城即紫禁城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今称故宫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是北京城的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在宫城的外面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个门。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又在皇城的外面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个城门。外城在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个城门。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整个北京城平面呈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由一条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纵贯南北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从宫城到外城都以这条中轴线对称展开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均衡布局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形成了完整而和谐的巨大建筑群。北京城的建筑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并建有坛庙、宫苑、王府、城垣、城楼、官衙、仓库、寺观、桥梁、街巷、工商场所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以及其他各种民生设施。其中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最为雄伟壮丽的是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是当时世界上最宏大、最辉煌的皇家建筑群。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02471" y="1456750"/>
            <a:ext cx="819455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1406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04311" y="1854486"/>
            <a:ext cx="819455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1420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89324" y="26465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699040" y="26465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311057" y="306823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085695" y="304611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211960" y="3865777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6522119" y="3845781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081372" y="466959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310176" y="586562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紫禁城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495791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508000" y="130768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三、小说和艺术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2224232"/>
              </p:ext>
            </p:extLst>
          </p:nvPr>
        </p:nvGraphicFramePr>
        <p:xfrm>
          <a:off x="508000" y="2233527"/>
          <a:ext cx="8128000" cy="3828596"/>
        </p:xfrm>
        <a:graphic>
          <a:graphicData uri="http://schemas.openxmlformats.org/presentationml/2006/ole">
            <p:oleObj spid="_x0000_s1028" name="文档" r:id="rId3" imgW="3946425" imgH="1858614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1979712" y="401472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14832" y="313057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章回体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505825" y="455488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231720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6781464"/>
              </p:ext>
            </p:extLst>
          </p:nvPr>
        </p:nvGraphicFramePr>
        <p:xfrm>
          <a:off x="508000" y="1206414"/>
          <a:ext cx="8128000" cy="5282384"/>
        </p:xfrm>
        <a:graphic>
          <a:graphicData uri="http://schemas.openxmlformats.org/presentationml/2006/ole">
            <p:oleObj spid="_x0000_s2052" name="文档" r:id="rId3" imgW="3945705" imgH="256310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1979712" y="281137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施耐庵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79712" y="4806814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21208" y="514320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孙悟空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020272" y="497161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109971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4194525"/>
              </p:ext>
            </p:extLst>
          </p:nvPr>
        </p:nvGraphicFramePr>
        <p:xfrm>
          <a:off x="508000" y="2322054"/>
          <a:ext cx="8128000" cy="2403090"/>
        </p:xfrm>
        <a:graphic>
          <a:graphicData uri="http://schemas.openxmlformats.org/presentationml/2006/ole">
            <p:oleObj spid="_x0000_s3076" name="文档" r:id="rId3" imgW="3946425" imgH="11667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574723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3297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书画艺术继续发展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出现了书法名家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、绘画名家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是明朝后期最负盛名的戏剧家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他的代表作《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》曲文流丽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人物内心描写细致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通过杜丽娘和柳梦梅神奇的爱情故事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有力地批判了吃人的封建礼教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达到了很高的艺术水准。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46455" y="231113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董其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65180" y="270779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39071" y="311020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汤显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86335" y="3539845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牡丹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46377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15</TotalTime>
  <Words>559</Words>
  <Application>Microsoft Office PowerPoint</Application>
  <PresentationFormat>全屏显示(4:3)</PresentationFormat>
  <Paragraphs>100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主题2</vt:lpstr>
      <vt:lpstr>海阔天空</vt:lpstr>
      <vt:lpstr>文档</vt:lpstr>
      <vt:lpstr>第16课　明朝的科技、建筑与文学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2019-03-28T03:43:05Z</dcterms:modified>
</cp:coreProperties>
</file>