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82" r:id="rId2"/>
  </p:sldMasterIdLst>
  <p:sldIdLst>
    <p:sldId id="262" r:id="rId3"/>
    <p:sldId id="260" r:id="rId4"/>
    <p:sldId id="263" r:id="rId5"/>
    <p:sldId id="257" r:id="rId6"/>
    <p:sldId id="264" r:id="rId7"/>
    <p:sldId id="265" r:id="rId8"/>
    <p:sldId id="261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知识构建导图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知识构建导图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372180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专题归纳复习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6945800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中考聚焦体验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" Target="../slides/slide7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1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3805135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知识构建导图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: 圆角 11">
            <a:hlinkClick r:id="rId22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373435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专题归纳复习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: 圆角 12">
            <a:hlinkClick r:id="rId23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6941736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中考聚焦体验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65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5377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湖北黄石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为了加强君主专制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清朝的统治者从思想领域严密控制知识分子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将人们禁锢于思想的牢笼。材料中的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思想的牢笼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焚书坑儒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罢黜百家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大兴文字狱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闭关锁国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学会归纳历史发展的阶段特征是学习历史的重要方法之一。下列对明清时期阶段特征的描述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国家的产生和社会变革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统一国家的建立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民族关系的发展与经济重心的南移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统一的多民族国家的巩固与发展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根据所学知识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可知明清时期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我国加强对西藏、台湾和新疆地区的管辖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统一多民族国家得到巩固与发展。故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23737" y="184972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72482" y="349540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3378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04440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湖南娄底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清朝前期实行的闭关政策指的是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实行重本抑末政策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禁止开展对外贸易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排斥西方一切事物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严格限制对外贸易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中国科学家屠呦呦因创制新型抗疟药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青蒿素荣获诺贝尔生理学或医学奖。在我国历史上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明朝也曾有人历时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年编成了我国古代药物学的总结性著作。它是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《黄帝内经》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《伤寒杂病论》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《千金方》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《本草纲目》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19191" y="104440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9337" y="426558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48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45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阅读以下材料后判断。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伴随着我国通往海外的航路纷纷开通与延伸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海上丝绸之路成为我国对外交往的主要通道。宋代的造船和航海技术明显提高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指南针广泛应用于航海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促进了宋代海上丝绸之路的持续发展。明代海上丝绸之路航线已扩展至全球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郑和远航的成功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标志着海上丝路发展到了极盛时期。清代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从海禁到广州一口通商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广州的丝路贸易比唐、宋两代获得更大的发展。但整体而言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海上丝绸之路进入衰落期。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通过海上丝绸之路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中国还传播着中华民族的工艺和儒道思想。海上丝绸之路带动了不同文化的交流碰撞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推动了世界的进步和发展。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友善、包容、互惠、共生、坚韧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的海上丝绸之路的文化内涵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世纪海上丝绸之路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对于中国与世界更深层次的互动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无疑具有深刻的启迪和极其重要的当代意义。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据《海上丝绸之路千年兴衰史》等编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168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以下表述是从以上材料中得出的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请在对应题号后填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“A”;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违背了以上材料所表达的意思的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请在对应题号后填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“B”;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是以上材料没有涉及的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请在对应题号后填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“C”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从唐朝到清代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海上丝绸之路一直保持兴盛局面。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科技进步为宋代海上丝绸之路的发展提供了重要条件。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郑和的远航比欧洲航海家的远航早半个多世纪。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海上丝绸之路传播了中国文化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带动了世界不同文明的交流。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海上丝绸之路不仅是古代交往的通道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其文化内涵也深刻影响当代中国。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095837" y="269530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55527" y="311742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82691" y="351228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0100" y="431238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80755" y="514431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91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43158" y="2588723"/>
            <a:ext cx="142875" cy="2407920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0488606"/>
              </p:ext>
            </p:extLst>
          </p:nvPr>
        </p:nvGraphicFramePr>
        <p:xfrm>
          <a:off x="2742251" y="1041400"/>
          <a:ext cx="3929655" cy="5715000"/>
        </p:xfrm>
        <a:graphic>
          <a:graphicData uri="http://schemas.openxmlformats.org/presentationml/2006/ole">
            <p:oleObj spid="_x0000_s2051" name="文档" r:id="rId4" imgW="3944257" imgH="57370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1996353" y="1179109"/>
            <a:ext cx="310429" cy="5231763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833833"/>
              </p:ext>
            </p:extLst>
          </p:nvPr>
        </p:nvGraphicFramePr>
        <p:xfrm>
          <a:off x="1784823" y="1001821"/>
          <a:ext cx="6717355" cy="5627905"/>
        </p:xfrm>
        <a:graphic>
          <a:graphicData uri="http://schemas.openxmlformats.org/presentationml/2006/ole">
            <p:oleObj spid="_x0000_s3075" name="文档" r:id="rId4" imgW="3837724" imgH="32141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72945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封建王朝加强思想统治的措施及影响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焚书坑儒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加强了思想统治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但摧残了文化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钳制了思想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给我国文化造成了很大的损失。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罢黜百家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独尊儒术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实现了思想的大一统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使儒家思想开始成为中国两千多年的正统思想。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八股取士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禁锢了人们的思想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而它所带来的脱离实际的学风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对学术文化发展产生了极大的消极影响。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大兴文字狱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造成了社会恐怖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摧残了人才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束缚了人们的思想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严重阻碍了中国社会的发展和进步。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819829"/>
            <a:ext cx="3284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中国古代的对外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交往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7136596"/>
              </p:ext>
            </p:extLst>
          </p:nvPr>
        </p:nvGraphicFramePr>
        <p:xfrm>
          <a:off x="508000" y="2322280"/>
          <a:ext cx="8128000" cy="2862298"/>
        </p:xfrm>
        <a:graphic>
          <a:graphicData uri="http://schemas.openxmlformats.org/presentationml/2006/ole">
            <p:oleObj spid="_x0000_s4099" name="文档" r:id="rId3" imgW="3908986" imgH="13766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4488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6091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新疆、西藏、台湾自古以来就是中国的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领土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9928256"/>
              </p:ext>
            </p:extLst>
          </p:nvPr>
        </p:nvGraphicFramePr>
        <p:xfrm>
          <a:off x="508000" y="1563626"/>
          <a:ext cx="8128000" cy="5106973"/>
        </p:xfrm>
        <a:graphic>
          <a:graphicData uri="http://schemas.openxmlformats.org/presentationml/2006/ole">
            <p:oleObj spid="_x0000_s5123" name="文档" r:id="rId3" imgW="3947136" imgH="24793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9057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479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湖南邵阳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分封制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郡县制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厂卫制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科举制等中国古代政治制度按产生的时间先后顺序排列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①②④③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分封制产生于西周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郡县制产生于秦朝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厂卫制产生于明朝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科举制产生于隋朝。故选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万众一心兮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群山可撼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惟忠与义兮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气冲斗牛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上报天子兮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下救黔首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杀尽倭奴兮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觅个封侯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这首豪迈雄壮的《凯歌》的作者应是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郑成功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戚继光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康熙帝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21764" y="1444482"/>
            <a:ext cx="44319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30518" y="426041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2012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湖北咸宁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下表史料可以充分证明哪一地区自古就是中国不可分割的领土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1865691"/>
              </p:ext>
            </p:extLst>
          </p:nvPr>
        </p:nvGraphicFramePr>
        <p:xfrm>
          <a:off x="508000" y="1797829"/>
          <a:ext cx="8128000" cy="2123949"/>
        </p:xfrm>
        <a:graphic>
          <a:graphicData uri="http://schemas.openxmlformats.org/presentationml/2006/ole">
            <p:oleObj spid="_x0000_s6147" name="文档" r:id="rId3" imgW="3894589" imgH="101754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4205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吐蕃与唐朝曾长期保持着联姻关系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开展经济文化交流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唐太宗把文成公主嫁给松赞干布。元朝时中央设宣政院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管理藏族地区的行政事务。为了加强对西藏地区的管理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顺治皇帝接见五世达赖喇嘛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授予五世达赖喇嘛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达赖喇嘛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的封号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康熙帝接见五世班禅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授予五世班禅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班禅额尔德尼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的封号。题干史料可以充分证明西藏自古就是中国不可分割的领土。故选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40709" y="1332626"/>
            <a:ext cx="44319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73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0793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下表为不同史籍关于军机处设置一事的历史记述。根据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孤证不立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只有一个例子不能证明某件事情成立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的史学研究方法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能够被认定的共同历史事实是军机处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8498325"/>
              </p:ext>
            </p:extLst>
          </p:nvPr>
        </p:nvGraphicFramePr>
        <p:xfrm>
          <a:off x="508000" y="2281154"/>
          <a:ext cx="8128000" cy="2425000"/>
        </p:xfrm>
        <a:graphic>
          <a:graphicData uri="http://schemas.openxmlformats.org/presentationml/2006/ole">
            <p:oleObj spid="_x0000_s7171" name="文档" r:id="rId3" imgW="3947496" imgH="117799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19224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因战事而设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设于雍正十年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强化了君权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设于雍正年间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21664" y="181093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75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25</TotalTime>
  <Words>970</Words>
  <Application>Microsoft Office PowerPoint</Application>
  <PresentationFormat>全屏显示(4:3)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主题2</vt:lpstr>
      <vt:lpstr>海阔天空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2019-03-06T05:17:27Z</dcterms:created>
  <dcterms:modified xsi:type="dcterms:W3CDTF">2019-03-28T03:45:07Z</dcterms:modified>
</cp:coreProperties>
</file>