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7" r:id="rId2"/>
  </p:sldMasterIdLst>
  <p:sldIdLst>
    <p:sldId id="262" r:id="rId3"/>
    <p:sldId id="260" r:id="rId4"/>
    <p:sldId id="264" r:id="rId5"/>
    <p:sldId id="265" r:id="rId6"/>
    <p:sldId id="266" r:id="rId7"/>
    <p:sldId id="267" r:id="rId8"/>
    <p:sldId id="268" r:id="rId9"/>
    <p:sldId id="263" r:id="rId10"/>
    <p:sldId id="257" r:id="rId11"/>
    <p:sldId id="269" r:id="rId12"/>
    <p:sldId id="261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" Target="../slides/slide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28" Type="http://schemas.openxmlformats.org/officeDocument/2006/relationships/slide" Target="../slides/slide1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slide" Target="../slides/slide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6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7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8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9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67" r:id="rId19"/>
    <p:sldLayoutId id="2147483665" r:id="rId20"/>
    <p:sldLayoutId id="2147483664" r:id="rId2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13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宋元时期的</a:t>
            </a:r>
            <a:r>
              <a:rPr lang="zh-CN" altLang="zh-CN" b="1" dirty="0" smtClean="0"/>
              <a:t>科技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/>
              <a:t> </a:t>
            </a:r>
            <a:r>
              <a:rPr lang="en-US" altLang="zh-CN" b="1" dirty="0" smtClean="0"/>
              <a:t>                 </a:t>
            </a:r>
            <a:r>
              <a:rPr lang="zh-CN" altLang="zh-CN" b="1" dirty="0" smtClean="0"/>
              <a:t>与</a:t>
            </a:r>
            <a:r>
              <a:rPr lang="zh-CN" altLang="zh-CN" b="1" dirty="0"/>
              <a:t>中外</a:t>
            </a:r>
            <a:r>
              <a:rPr lang="zh-CN" altLang="zh-CN" b="1" dirty="0" smtClean="0"/>
              <a:t>交通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我国古代印刷术、指南针、火药的外传对人类社会的发展产生了哪些重大影响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印刷术有利于文化的传播、保存和交流。印刷术传到欧洲后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大量的书籍、文学作品被印刷出来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为欧洲走出黑暗时代和文艺复兴的出现准备了条件。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指南针对于军事和航海事业有特别重大的意义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成为欧洲人开辟新航路和发现美洲新大陆的重要条件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在地理大发现中发挥了重要作用。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火药被广泛应用于军事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促进了火药武器的发展。火药传到欧洲后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壮大了资产阶级的力量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为资产阶级战胜封建势力提供了有力武器。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13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5807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我国在哪一时期发明了雕版印刷术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促进了文化的发展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右图人物发明了活字印刷术。他是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沈括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蔡伦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郭守敬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我国最早的指南仪器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司南出现在哪一时期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R30.eps" descr="id:21474859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30844" y="1931748"/>
            <a:ext cx="1711719" cy="34254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462711" y="133931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64088" y="251535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77522" y="539784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火药开始运用到军事领域是在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唐朝末年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海上丝绸之路进入鼎盛时期是在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33617" y="232085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65383" y="352099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352967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71101"/>
            <a:ext cx="8128000" cy="55861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二、材料分析题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舟师识地理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夜则观星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昼则观日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阴晦则观指南针。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南对占城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西望真腊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东则千里长沙、万里石床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指南海诸岛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渺茫无际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天水一色。舟舶来往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惟以指南针为则。昼夜守视唯谨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毫厘之差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生死系焉。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判断以上材料最早应写于什么时候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宋朝。北宋末年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中国的海船上开始使用指南针。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从以上两则材料中分别能获得什么信息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两则材料都说明了什么问题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从材料一中得出指南针已经应用于航海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晴天时通过观测日月星辰辨别方向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而阴晦天时则要依靠指南针辨别方向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从材料二中可以看出航海已完全依靠指南针来辨别方向。两则材料都说明指南针已经成为船舶航行辨别方向的护身法宝。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2496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你知道指南针是由什么人传到欧洲的吗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指南针的传播对世界的影响。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指南针由阿拉伯人传到欧洲。大大促进了世界远洋航海技术的发展。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2451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273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一、活字印刷术的发明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时期发明了雕版印刷术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但雕版印刷刻版费工费时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而且刻好的版只能印制一种书籍。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能工巧匠们又发明了木活字。元代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发明了转轮排字法。元朝中期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出现了铜活字印刷。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活字印刷术对人类文明的发展产生了重大的影响。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活字印刷术传入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之后传到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及东南亚地区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又经丝绸之路传到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后来经过蒙古人的西征等途径传入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86922" y="152489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90103" y="271858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86258" y="313151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32240" y="352033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04048" y="4743436"/>
            <a:ext cx="748923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60155" y="474796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400617" y="514607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98328" y="554096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1514031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二、指南针、火药的应用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指南针的应用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时人们利用天然磁铁做成指南工具。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开始用人造磁铁制成指南的工具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把有磁性的钢针安置在刻有度数的盘中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中国的海船上开始使用指南针。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商人将指南针传到阿拉伯国家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后来又传到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大大促进了世界远洋航海技术的发展。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67744" y="230585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62736" y="269707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48064" y="31092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76187" y="351895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19477" y="390791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259632" y="431894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073929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163773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火药的应用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中国人已经发明了火药。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火药开始运用到军事领域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元朝发明了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世纪传入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世纪初又经阿拉伯人传到了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对欧洲的火器制造和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方式产生巨大影响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推动了欧洲社会的变革。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51720" y="202079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123728" y="242463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137936" y="283912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379037" y="3229905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159512" y="364092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491012" y="402662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70082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224812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三、发达的中外交通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在宋元时期成为通往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的交通要道。宋代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元朝修建了覆盖全国的陆路交通网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建立了四通八达的驿站。元代的陆路向西通往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等欧洲国家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使东西方的使臣、商人往来非常方便。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724128" y="26465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403648" y="304414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驿站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119047" y="3436365"/>
            <a:ext cx="23711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87624" y="384017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712385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50355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海上丝绸之路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技术有了较大的发展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初步掌握了潮汛、信风、气象的规律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海上交通发达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海外贸易繁荣。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宋代可通往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等国家和地区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远至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海岸。元朝时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海上丝绸之路进入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时期。宋元时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中国与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有大量的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商船往返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。宋代时与中国有贸易关系的国家和地区有五六十个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元代时达到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07704" y="1896050"/>
            <a:ext cx="21595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造船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14639" y="190191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86247" y="3094195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60273" y="3093415"/>
            <a:ext cx="2089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840055" y="3497079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波斯湾及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19672" y="389090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鼎盛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17462" y="3892619"/>
            <a:ext cx="23006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28209" y="433621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975447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189823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中外交流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中国的创造发明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、纸币和驿站制度等输往西方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、农业、手工业生产技术传入亚洲各国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对欧亚国家的社会、经济发展起了重要作用。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、天文、历法、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等也传到中国。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718295" y="2291690"/>
            <a:ext cx="413446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印刷术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80144" y="2677268"/>
            <a:ext cx="286488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195736" y="389182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药物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286697" y="390169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679466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y19.eps" descr="id:214749202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84358" y="1005666"/>
            <a:ext cx="6117878" cy="572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与雕版印刷术相比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活字印刷术具有哪些先进之处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省时。雕版印刷刻版费工费时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而活字印刷排版方便省时。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省力。毕昇发明活字印刷术后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后人在其基础上又发明了木、铜、锡、铅活字。元代王祯还发明了转轮排字法。这些活字印刷的配套工具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大大提高了排字印刷的效率。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省材。使用雕版印刷的方式印制出某本书籍后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如不需要再印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所雕的木版就全部作废了。而活字印刷所用的活字可以反复使用。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12</TotalTime>
  <Words>780</Words>
  <Application>Microsoft Office PowerPoint</Application>
  <PresentationFormat>全屏显示(4:3)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主题2</vt:lpstr>
      <vt:lpstr>海阔天空</vt:lpstr>
      <vt:lpstr>第13课　宋元时期的科技                   与中外交通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2019-03-28T03:44:04Z</dcterms:modified>
</cp:coreProperties>
</file>