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7"/>
  </p:sldMasterIdLst>
  <p:notesMasterIdLst>
    <p:notesMasterId r:id="rId36"/>
  </p:notesMasterIdLst>
  <p:sldIdLst>
    <p:sldId id="276" r:id="rId18"/>
    <p:sldId id="277" r:id="rId19"/>
    <p:sldId id="260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4" r:id="rId34"/>
    <p:sldId id="275" r:id="rId35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678" autoAdjust="0"/>
  </p:normalViewPr>
  <p:slideViewPr>
    <p:cSldViewPr>
      <p:cViewPr>
        <p:scale>
          <a:sx n="75" d="100"/>
          <a:sy n="75" d="100"/>
        </p:scale>
        <p:origin x="-142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6" d="100"/>
          <a:sy n="86" d="100"/>
        </p:scale>
        <p:origin x="-389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25663"/>
            <a:ext cx="7772400" cy="1465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76675"/>
            <a:ext cx="6400800" cy="17478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35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35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395788"/>
            <a:ext cx="777240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898775"/>
            <a:ext cx="7772400" cy="1497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1938"/>
            <a:ext cx="4040188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0113"/>
            <a:ext cx="4040188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1938"/>
            <a:ext cx="4041775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0113"/>
            <a:ext cx="4041775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1925"/>
            <a:ext cx="3008313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787900"/>
            <a:ext cx="5486400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1188"/>
            <a:ext cx="5486400" cy="41036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53050"/>
            <a:ext cx="5486400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95438"/>
            <a:ext cx="8229600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825B5-B8A7-4286-A99B-583437446739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40475"/>
            <a:ext cx="2895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6CFA0-B352-469B-B438-77030301B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401859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第二单元  中国古代文明的发展</a:t>
            </a:r>
            <a:r>
              <a:rPr lang="en-US" altLang="zh-CN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——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秦汉</a:t>
            </a: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563"/>
            <a:ext cx="9144000" cy="684212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高考历史（课标专用）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在田庄里,剥削者和劳动者多是聚族而居,带有浓厚的封建宗法色彩。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豪强地主将宗族血缘关系作为压迫剥削劳动人民的手段。豪强地主的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贫困的宗族亲戚,也大多成为地主田庄的劳动者。他们对豪强地主有极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强的依附性。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依附田庄的农民除了向田庄主交纳实物地租外,还要为田庄主服各种劳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役。地主田庄还拥有私家武装,称“部曲”“家兵”,由依附农民组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成。他们在农闲时操练军事,平时为地主豪强看家护院,巡守警卫,战时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则随豪强地主出征打仗。地主田庄的出现,标志着封建生产关系发展到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一个新阶段。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考点三　儒学成为正统及秦汉时期的科技文化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一、汉代儒学成为正统思想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背景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(1)西汉初年,统治者吸取道家①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无为而治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的思想,采取与民休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息的政策。汉朝经济实力逐渐恢复和增强,国力日盛。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(2)诸侯国的势力日益膨胀,土地兼并剧烈,匈奴为患,威胁西汉稳定。为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了加强中央集权,适应国家统一的发展形势,积极有为的政治思想成为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时代的需要。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董仲舒的“新儒学”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(1)特点:把道家、法家、阴阳五行家的一些思想糅合到儒家思想中,加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以改造,形成了新的儒学体系。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4012890" y="2615481"/>
            <a:ext cx="1927262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(2)内容:“春秋大一统”“罢黜百家,独尊儒术”“君权神授”“天人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合一”“天人感应”以及后人归纳的②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三纲五常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的道德标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汉武帝的尊儒措施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(1)起用儒学家参与国家大政,儒家学说成为选官的标准。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(2)儒家经典成为国家规定的教科书,设立“五经博士”,教育为儒家所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垄断。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(3)兴办太学,提高儒学地位;在全国各郡县设立学校,儒学在民间开始处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于独尊的地位。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影响:儒学成为历代统治者推崇的③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正统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思想,逐渐成为两千多年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来中国传统文化的④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主流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4925690" y="1634927"/>
            <a:ext cx="1878558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4610100" y="5339085"/>
            <a:ext cx="1042020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2809900" y="5783833"/>
            <a:ext cx="1042020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二、科技与文学艺术</a:t>
            </a:r>
            <a:endParaRPr lang="zh-CN" altLang="en-US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1620069"/>
          <a:ext cx="7740000" cy="4663440"/>
        </p:xfrm>
        <a:graphic>
          <a:graphicData uri="http://schemas.openxmlformats.org/drawingml/2006/table">
            <a:tbl>
              <a:tblPr/>
              <a:tblGrid>
                <a:gridCol w="1871760"/>
                <a:gridCol w="5868240"/>
              </a:tblGrid>
              <a:tr h="831960">
                <a:tc rowSpan="3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科技成就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西汉前期,中国已经有了纸,105年,蔡伦改进造纸术,造出便于书写的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纸,人称⑤</a:t>
                      </a:r>
                      <a:r>
                        <a:rPr lang="zh-CN" altLang="en-US" sz="15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</a:t>
                      </a:r>
                      <a:r>
                        <a:rPr lang="zh-CN" altLang="en-US" sz="15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蔡侯纸    </a:t>
                      </a:r>
                      <a:r>
                        <a:rPr lang="zh-CN" altLang="en-US" sz="15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”</a:t>
                      </a: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。造纸术的发明与改进,是书写材料的一次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伟大革命</a:t>
                      </a:r>
                    </a:p>
                  </a:txBody>
                  <a:tcPr marL="45720" marR="45720"/>
                </a:tc>
              </a:tr>
              <a:tr h="83196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约成书于东汉的⑥</a:t>
                      </a:r>
                      <a:r>
                        <a:rPr lang="zh-CN" altLang="en-US" sz="15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</a:t>
                      </a:r>
                      <a:r>
                        <a:rPr lang="zh-CN" altLang="en-US" sz="15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九章算术    </a:t>
                      </a:r>
                      <a:r>
                        <a:rPr lang="zh-CN" altLang="en-US" sz="15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》</a:t>
                      </a: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采用了十进位值制记数法,是当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时世界上最先进的应用数学著作,标志着中国古代数学形成了完整的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体系</a:t>
                      </a:r>
                    </a:p>
                  </a:txBody>
                  <a:tcPr marL="45720" marR="45720"/>
                </a:tc>
              </a:tr>
              <a:tr h="373319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西汉的《氾胜之书》是我国古代四大农书之一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医学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东汉张仲景著⑦</a:t>
                      </a:r>
                      <a:r>
                        <a:rPr lang="zh-CN" altLang="en-US" sz="15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</a:t>
                      </a:r>
                      <a:r>
                        <a:rPr lang="zh-CN" altLang="en-US" sz="15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伤寒杂病论    </a:t>
                      </a:r>
                      <a:r>
                        <a:rPr lang="zh-CN" altLang="en-US" sz="15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》</a:t>
                      </a: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,提出辨证施治的方法,奠定了中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医临床学的理论基础,被称为“万世宝典”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文学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出现半诗半文的综合文体——⑧</a:t>
                      </a:r>
                      <a:r>
                        <a:rPr lang="zh-CN" altLang="en-US" sz="15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赋    </a:t>
                      </a: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,代表作有西汉司马相如的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《子虚赋》《上林赋》,东汉张衡的《二京赋》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文字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秦朝把小篆作为官方字体,后出现隶书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8" name="组合 16"/>
          <p:cNvGrpSpPr/>
          <p:nvPr/>
        </p:nvGrpSpPr>
        <p:grpSpPr bwMode="auto">
          <a:xfrm>
            <a:off x="3335164" y="2007408"/>
            <a:ext cx="1236836" cy="339091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4048894" y="2738289"/>
            <a:ext cx="1387202" cy="339091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4" name="组合 16"/>
          <p:cNvGrpSpPr/>
          <p:nvPr/>
        </p:nvGrpSpPr>
        <p:grpSpPr bwMode="auto">
          <a:xfrm>
            <a:off x="3859348" y="4305314"/>
            <a:ext cx="1576747" cy="339091"/>
            <a:chOff x="4881562" y="2969419"/>
            <a:chExt cx="783432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7" name="组合 16"/>
          <p:cNvGrpSpPr/>
          <p:nvPr/>
        </p:nvGrpSpPr>
        <p:grpSpPr bwMode="auto">
          <a:xfrm>
            <a:off x="5129015" y="5097402"/>
            <a:ext cx="595113" cy="339091"/>
            <a:chOff x="4881562" y="2969419"/>
            <a:chExt cx="783432" cy="219075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9" name="直接连接符 18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08351"/>
            <a:ext cx="8127000" cy="4120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自汉代“《春秋》决狱”开始,中国法律走上了儒家化的道路。所谓法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律的儒家化,是指将儒家的道德精神注入法律、法令,使封建法律具有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了伦理法的性质,即以儒家思想作为立法、注律以及司法实践中定罪、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量刑的指导思想和基本原则。中国法律的儒家化从总体而言,就是通过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引经决狱、引礼入律的方式,将儒家思想贯彻到立法、司法、守法的整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个法律实施过程中,使儒家思想成为刑事、民事、行政、诉讼等各个法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律部门的基本原则和灵魂,也就是说儒家伦理道德获得法律上的效力和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权威。中国法律的儒家化,使古代中国社会形成了礼法合一的特点,影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响深远。</a:t>
            </a:r>
            <a:endParaRPr lang="zh-CN" alt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540000" y="1136252"/>
            <a:ext cx="81270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1.法律儒家化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32572"/>
            <a:ext cx="81270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2.天人合一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董仲舒认为,天、地、人是构成人类社会的三个基本要素,人类社会与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宇宙是一个整体,人的物质和精神生活都离不开天,因此他的政治理论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的出发点便是如何调节天人关系。在董仲舒看来,天具有人一样的意志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与感情,天的运行规律也有道德含义,而这正是人的形体和内在思想的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来源。这种观点把天神秘化、人格化,使儒学具备了类似宗教的束缚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8372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综合分析中央集权制度产生的原因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政治制度的产生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是社会发展多方面综合作用的结果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包括经济形态、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理论基础、社会需要等。中央集权制度的产生主要有如下几点原因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经济因素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分散的小农经济要求有一个强有力的中央政权</a:t>
            </a:r>
            <a:r>
              <a:rPr lang="en-US" altLang="zh-CN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维护社会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安定和国家统一</a:t>
            </a:r>
            <a:r>
              <a:rPr lang="en-US" altLang="zh-CN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以保证小农经济的发展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(2)政治因素: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地主阶级需要一个强有力的中央政权保护封建地主土地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所有制,镇压农民反抗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(3)客观因素:中国古代中原地区的农业生产经常受到北方游牧民族的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骚扰,客观上要求建立强有力的中央集权制度。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(4)理论基础:战国时期的法家思想。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4968" y="1116013"/>
            <a:ext cx="1274064" cy="38221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39855"/>
            <a:ext cx="8127000" cy="5387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45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评价中央集权制度</a:t>
            </a:r>
            <a:endParaRPr lang="zh-CN" altLang="en-US" sz="2400" b="1" dirty="0" smtClean="0"/>
          </a:p>
          <a:p>
            <a:pPr eaLnBrk="0" latinLnBrk="1" hangingPunct="0">
              <a:lnSpc>
                <a:spcPct val="145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前期主要起积极作用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。政治上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有利于加强中央对地方的有效管辖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有利于统一多民族国家的发展和巩固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经济上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有利于维护国内政局的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稳定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有利于政府集中人力、物力、财力处理一些事关国计民生的大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为经济的发展创造了一个相对稳定和平的环境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文化上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有利于先进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生产技术和文化在较广阔的范围内传播。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45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后期消极作用较大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。经济上,严重束缚了社会生产力的发展,阻碍了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商品经济和资本主义萌芽的发展;政治上,剥夺了人民的言论自由等政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治权利;文化上,阻碍了科技的创新和文化的进步。</a:t>
            </a:r>
            <a:endParaRPr lang="zh-CN" altLang="en-US" dirty="0"/>
          </a:p>
          <a:p>
            <a:pPr marL="0" indent="0" eaLnBrk="0" latinLnBrk="1" hangingPunct="0">
              <a:lnSpc>
                <a:spcPct val="145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3.比较分封制与郡县制</a:t>
            </a:r>
            <a:endParaRPr lang="zh-CN" altLang="en-US" b="1" dirty="0"/>
          </a:p>
          <a:p>
            <a:pPr marL="0" indent="0" eaLnBrk="0" latinLnBrk="1" hangingPunct="0">
              <a:lnSpc>
                <a:spcPct val="145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有比较才有鉴别,比较异同是历史试题的常见设问方式,复习中注意运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用比较的方法,以深化对问题的理解。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432" y="1336990"/>
          <a:ext cx="7740000" cy="4572000"/>
        </p:xfrm>
        <a:graphic>
          <a:graphicData uri="http://schemas.openxmlformats.org/drawingml/2006/table">
            <a:tbl>
              <a:tblPr/>
              <a:tblGrid>
                <a:gridCol w="719632"/>
                <a:gridCol w="936104"/>
                <a:gridCol w="2664296"/>
                <a:gridCol w="3419968"/>
              </a:tblGrid>
              <a:tr h="373320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分封制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郡县制</a:t>
                      </a:r>
                    </a:p>
                  </a:txBody>
                  <a:tcPr marL="45720" marR="45720"/>
                </a:tc>
              </a:tr>
              <a:tr h="373320">
                <a:tc rowSpan="6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不同点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实行条件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与宗法制相联系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国家大一统</a:t>
                      </a:r>
                    </a:p>
                  </a:txBody>
                  <a:tcPr marL="45720" marR="45720"/>
                </a:tc>
              </a:tr>
              <a:tr h="37332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建立基础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以血缘关系为基础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按地域划分</a:t>
                      </a:r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传承方式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世袭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郡县长官由皇帝任免调迁,官位</a:t>
                      </a:r>
                      <a:r>
                        <a:rPr sz="1400"/>
                        <a:t/>
                      </a:r>
                      <a:br>
                        <a:rPr sz="140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概不世袭</a:t>
                      </a:r>
                    </a:p>
                  </a:txBody>
                  <a:tcPr marL="45720" marR="45720"/>
                </a:tc>
              </a:tr>
              <a:tr h="373319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地方权力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诸侯拥有封地和相应的爵位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郡县长官只有俸禄,无封地</a:t>
                      </a:r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地方与中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央的关系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地方有很强的独立性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郡县是地方行政机构,绝对服从</a:t>
                      </a:r>
                      <a:r>
                        <a:rPr sz="1400"/>
                        <a:t/>
                      </a:r>
                      <a:br>
                        <a:rPr sz="140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中央</a:t>
                      </a:r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历史作用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容易发展为割据势力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有利于中央集权的加强和国家的</a:t>
                      </a:r>
                      <a:r>
                        <a:rPr sz="1400"/>
                        <a:t/>
                      </a:r>
                      <a:br>
                        <a:rPr sz="140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统一</a:t>
                      </a:r>
                    </a:p>
                  </a:txBody>
                  <a:tcPr marL="45720" marR="45720"/>
                </a:tc>
              </a:tr>
              <a:tr h="602640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共同点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都是为了巩固统治阶级的统治;都是中国古代社会重要的地方行政制</a:t>
                      </a:r>
                      <a:r>
                        <a:rPr sz="1400" dirty="0"/>
                        <a:t/>
                      </a:r>
                      <a:br>
                        <a:rPr sz="1400" dirty="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度;都在维护国家统一等方面起了积极作用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6182" y="144643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7169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934230"/>
            <a:ext cx="2770187" cy="414337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467544" y="2628181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考点一　中央集权制度的建立及巩固</a:t>
            </a:r>
            <a:endParaRPr lang="zh-CN" altLang="en-US" sz="2200" b="1" dirty="0" smtClean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2052117"/>
            <a:ext cx="1274064" cy="382219"/>
          </a:xfrm>
          <a:prstGeom prst="rect">
            <a:avLst/>
          </a:prstGeom>
        </p:spPr>
      </p:pic>
      <p:sp>
        <p:nvSpPr>
          <p:cNvPr id="17" name="TextBox 2"/>
          <p:cNvSpPr txBox="1"/>
          <p:nvPr/>
        </p:nvSpPr>
        <p:spPr>
          <a:xfrm>
            <a:off x="539552" y="3060229"/>
            <a:ext cx="81270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一、秦中央集权制度的形成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背景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(1)春秋战国时期,王室衰微,诸侯争霸,分封制逐步瓦解。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(2)公元前①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221     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年,秦王嬴政结束了长期的诸侯割据局面,建立了中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国历史上第一个统一的中央集权的封建王朝——秦朝。</a:t>
            </a:r>
            <a:endParaRPr lang="zh-CN" altLang="en-US" dirty="0" smtClean="0"/>
          </a:p>
        </p:txBody>
      </p:sp>
      <p:grpSp>
        <p:nvGrpSpPr>
          <p:cNvPr id="20" name="组合 16"/>
          <p:cNvGrpSpPr/>
          <p:nvPr/>
        </p:nvGrpSpPr>
        <p:grpSpPr bwMode="auto">
          <a:xfrm>
            <a:off x="1920821" y="4572397"/>
            <a:ext cx="850979" cy="339091"/>
            <a:chOff x="4881562" y="2969419"/>
            <a:chExt cx="783432" cy="219075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2070098"/>
          <a:ext cx="7740000" cy="3549712"/>
        </p:xfrm>
        <a:graphic>
          <a:graphicData uri="http://schemas.openxmlformats.org/drawingml/2006/table">
            <a:tbl>
              <a:tblPr/>
              <a:tblGrid>
                <a:gridCol w="2015776"/>
                <a:gridCol w="5724224"/>
              </a:tblGrid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确立皇帝制度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皇帝总揽政治、经济、军事等一切大权。皇位世袭,皇权至上,这是中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国古代专制制度的重要特征</a:t>
                      </a:r>
                    </a:p>
                  </a:txBody>
                  <a:tcPr marL="45720" marR="45720"/>
                </a:tc>
              </a:tr>
              <a:tr h="1836368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5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5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确立“三公九卿”制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三公指丞相、太尉、御史大夫。丞相为百官之首,帮助皇帝处理全国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政事;御史大夫是副丞相,执掌群臣奏章,下达皇帝诏令,并负责监察百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官;太尉负责管理全国军务。诸卿分掌着国家的具体事务。中央政府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各级官员在地位、职责和权利方面相互配合,彼此牵制,军政大权操纵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在皇帝手中</a:t>
                      </a:r>
                    </a:p>
                  </a:txBody>
                  <a:tcPr marL="45720" marR="45720"/>
                </a:tc>
              </a:tr>
              <a:tr h="93610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5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地方实行②</a:t>
                      </a:r>
                      <a:r>
                        <a:rPr lang="zh-CN" altLang="en-US" sz="15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郡县制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设置郡守、县令(长)等官职,由皇帝直接任命,秦朝实现了对地方政权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直接有效的控制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82463" y="1332037"/>
            <a:ext cx="893193" cy="497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内容</a:t>
            </a:r>
            <a:endParaRPr lang="zh-CN" altLang="en-US" sz="2010" dirty="0"/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1547664" y="5049710"/>
            <a:ext cx="980953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56118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作用: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奠定了中国两千多年政治制度的基本格局,为历代王朝所沿用,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且不断加强和完善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二、西汉中央集权的巩固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背景:西汉初年,地方③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郡县、封国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并存,王国势力日益强大,威胁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中央集权。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措施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(1)汉景帝平定④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七国之乱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(2)汉武帝颁布⑤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推恩令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,通过分割王国封地削弱王国力量,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央集权得到加强;设立刺史,加强对地方的监察和控制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3144540" y="2721138"/>
            <a:ext cx="1806550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2464718" y="4121299"/>
            <a:ext cx="1891258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2464718" y="4578747"/>
            <a:ext cx="1603226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71997"/>
            <a:ext cx="8127000" cy="4734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汉代选官制度主要是察举制。⑥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孝廉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成为士大夫做官的主要途径。</a:t>
            </a:r>
            <a:endParaRPr lang="en-US" altLang="zh-CN" sz="2012" b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汉武帝重用身边人员,组成“中朝”,参与军国大事,以削弱相权。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1.朝议制度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朝议制度是我国古代皇帝召集重要官员在朝堂开会,讨论国家军国要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务,并最终由皇帝作出决断的制度。朝议制度作为我国古代封建社会的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主要国家制度,是封建统治集团普遍实行的一种决策制度,一定程度上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体现了地主阶级内部最高层次的民主。它较为有效地限制了君权的非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正常行使。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4271268" y="1598861"/>
            <a:ext cx="1020812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56118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外戚干政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外戚亦称外家、戚畹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指封建社会中君主的母族、妻族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即君主母亲或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妻妾娘家的人。外戚干政是古代皇帝的外戚利用皇帝年幼或者无能从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而把持朝政的现象。皇帝年幼时,外戚往往干政擅权,尤以汉朝为烈。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汉武帝晚年立小儿子刘弗陵为太子,命其母钩弋夫人自尽,就是为防范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外戚干政。汉哀帝、汉平帝之世,外戚王氏家族成员把持朝政,酿成王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莽代汉之祸。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中国历代不乏外戚参与朝政的情况,外戚干政常因皇帝、宦官、士阀之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间争权而导致政权不稳,危害社稷安定,为后世所批判。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考点二　秦汉时期农业、手工业和商业的发展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农业的发展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(1)耕作方式:西汉赵过推广①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耦犁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,后来出现犁壁。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汉朝以后,铁犁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牛耕成为我国传统农业的主要耕作方式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。赵过还推行代田法。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(2)水利工程:漕渠、白渠、龙首渠等。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手工业的发展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(1)汉武帝实行盐铁官营制度。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(2)东汉②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杜诗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发明水力鼓风冶铁工具——水排。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(3)东汉烧出成熟的青瓷。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(4)丝绸之路:中国素有“丝国”的誉称。西汉时期,中国丝绸远销亚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洲、欧洲,运送丝绸产品的商路被后世称为③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丝绸之路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3695204" y="2130475"/>
            <a:ext cx="1033512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1587922" y="4443239"/>
            <a:ext cx="1039862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5491212" y="5817482"/>
            <a:ext cx="1889100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商业的发展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(1)秦汉以来,统治者多推行重农抑商政策,使商业的发展比较艰难。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(2)据说,西汉长安有“市”九处。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(3)西汉时,开通了陆地和海上两条丝绸之路,中外贸易逐渐发展起来。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教材知识补遗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1.编户制度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两汉对百姓的管理,主要实行汉武帝时期开始推行的编户制度。为保证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赋役制度的实行,汉代政府实行极为严密的户籍制度,规定凡政府控制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的户口都必须按姓名、年龄、籍贯、身份、相貌、财富情况等项目一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一载入户籍,被正式编入政府户籍的平民百姓,称为“编户齐民”。编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户齐民具有独立的身份,依据资产多少承担国家的赋税和徭役、兵役。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汉代的田租较轻,但人口税和更赋很重。除了基本的赋税外,统治者还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征收各种附加税,百姓还要为官府服役,妇女也不能幸免,超期服役现象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很常见。编户制度有利于国家征收赋税,为国家提供稳定的兵源,但沉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重的赋役严重地影响了正常的农业生产和农民的生活。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2.地主田庄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西汉末年,豪强地主已经用田庄的形式剥削农民。东汉建立后,由于封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建大土地所有制的盛行,土地兼并的迅速发展和西汉末年的战乱等原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因,豪强地主建立了一个个封建地主田庄。地主田庄的内部,实行自给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自足的自然经济。它占有大片土地和山林川泽,种植粮食和各种经济作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物,还经营手工业、渔牧业等。地主田庄的多种经营,保证了各类生活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资料基本上都可以自给自足,不需要依赖外界供应。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D51833FB-E735-4B0D-8D4C-CED0BC8DE7CE}">
  <ds:schemaRefs/>
</ds:datastoreItem>
</file>

<file path=customXml/itemProps10.xml><?xml version="1.0" encoding="utf-8"?>
<ds:datastoreItem xmlns:ds="http://schemas.openxmlformats.org/officeDocument/2006/customXml" ds:itemID="{B8707FCF-7375-49CC-921E-3AF81EEDD102}">
  <ds:schemaRefs/>
</ds:datastoreItem>
</file>

<file path=customXml/itemProps11.xml><?xml version="1.0" encoding="utf-8"?>
<ds:datastoreItem xmlns:ds="http://schemas.openxmlformats.org/officeDocument/2006/customXml" ds:itemID="{D32D3DE9-BEB0-42D8-A20A-12CE246C416E}">
  <ds:schemaRefs/>
</ds:datastoreItem>
</file>

<file path=customXml/itemProps12.xml><?xml version="1.0" encoding="utf-8"?>
<ds:datastoreItem xmlns:ds="http://schemas.openxmlformats.org/officeDocument/2006/customXml" ds:itemID="{3B10A76F-A12E-4C23-BECB-15322203D850}">
  <ds:schemaRefs/>
</ds:datastoreItem>
</file>

<file path=customXml/itemProps13.xml><?xml version="1.0" encoding="utf-8"?>
<ds:datastoreItem xmlns:ds="http://schemas.openxmlformats.org/officeDocument/2006/customXml" ds:itemID="{13EAE453-9736-450F-9CF3-17837DAE3FC7}">
  <ds:schemaRefs/>
</ds:datastoreItem>
</file>

<file path=customXml/itemProps14.xml><?xml version="1.0" encoding="utf-8"?>
<ds:datastoreItem xmlns:ds="http://schemas.openxmlformats.org/officeDocument/2006/customXml" ds:itemID="{D0E4B7CD-94ED-4318-B779-3F2611B606FF}">
  <ds:schemaRefs/>
</ds:datastoreItem>
</file>

<file path=customXml/itemProps15.xml><?xml version="1.0" encoding="utf-8"?>
<ds:datastoreItem xmlns:ds="http://schemas.openxmlformats.org/officeDocument/2006/customXml" ds:itemID="{286C4976-61E9-4DAC-951A-FFFD40B6A610}">
  <ds:schemaRefs/>
</ds:datastoreItem>
</file>

<file path=customXml/itemProps16.xml><?xml version="1.0" encoding="utf-8"?>
<ds:datastoreItem xmlns:ds="http://schemas.openxmlformats.org/officeDocument/2006/customXml" ds:itemID="{E19E400D-77B3-4282-ADCE-A19590DB0DFB}">
  <ds:schemaRefs/>
</ds:datastoreItem>
</file>

<file path=customXml/itemProps2.xml><?xml version="1.0" encoding="utf-8"?>
<ds:datastoreItem xmlns:ds="http://schemas.openxmlformats.org/officeDocument/2006/customXml" ds:itemID="{404F0423-408C-4D7B-B74D-23E37A935028}">
  <ds:schemaRefs/>
</ds:datastoreItem>
</file>

<file path=customXml/itemProps3.xml><?xml version="1.0" encoding="utf-8"?>
<ds:datastoreItem xmlns:ds="http://schemas.openxmlformats.org/officeDocument/2006/customXml" ds:itemID="{5662B27F-64D8-4959-A27B-4409E62467FC}">
  <ds:schemaRefs/>
</ds:datastoreItem>
</file>

<file path=customXml/itemProps4.xml><?xml version="1.0" encoding="utf-8"?>
<ds:datastoreItem xmlns:ds="http://schemas.openxmlformats.org/officeDocument/2006/customXml" ds:itemID="{825D30DA-6967-4991-8C56-ABE18616A9B6}">
  <ds:schemaRefs/>
</ds:datastoreItem>
</file>

<file path=customXml/itemProps5.xml><?xml version="1.0" encoding="utf-8"?>
<ds:datastoreItem xmlns:ds="http://schemas.openxmlformats.org/officeDocument/2006/customXml" ds:itemID="{68AB9F7A-9970-4ABF-A808-7467AD056DCD}">
  <ds:schemaRefs/>
</ds:datastoreItem>
</file>

<file path=customXml/itemProps6.xml><?xml version="1.0" encoding="utf-8"?>
<ds:datastoreItem xmlns:ds="http://schemas.openxmlformats.org/officeDocument/2006/customXml" ds:itemID="{3E961678-8B87-45F2-93D7-35A53C3E98F9}">
  <ds:schemaRefs/>
</ds:datastoreItem>
</file>

<file path=customXml/itemProps7.xml><?xml version="1.0" encoding="utf-8"?>
<ds:datastoreItem xmlns:ds="http://schemas.openxmlformats.org/officeDocument/2006/customXml" ds:itemID="{2A7F0AB3-F857-42A0-9032-C1B1DABA3711}">
  <ds:schemaRefs/>
</ds:datastoreItem>
</file>

<file path=customXml/itemProps8.xml><?xml version="1.0" encoding="utf-8"?>
<ds:datastoreItem xmlns:ds="http://schemas.openxmlformats.org/officeDocument/2006/customXml" ds:itemID="{FE456966-EC6E-4407-B246-3818A7DB7F86}">
  <ds:schemaRefs/>
</ds:datastoreItem>
</file>

<file path=customXml/itemProps9.xml><?xml version="1.0" encoding="utf-8"?>
<ds:datastoreItem xmlns:ds="http://schemas.openxmlformats.org/officeDocument/2006/customXml" ds:itemID="{E0C245D9-CD47-497D-A505-E85484C19E6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1017</Words>
  <Application>Microsoft Office PowerPoint</Application>
  <PresentationFormat>Custom</PresentationFormat>
  <Paragraphs>121</Paragraphs>
  <Slides>18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自定义设计方案</vt:lpstr>
      <vt:lpstr>高考历史（课标专用）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高考历史（课标专用）</dc:title>
  <cp:lastModifiedBy>xbany</cp:lastModifiedBy>
  <cp:revision>1</cp:revision>
  <dcterms:modified xsi:type="dcterms:W3CDTF">2019-07-12T05:11:34Z</dcterms:modified>
</cp:coreProperties>
</file>