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4" r:id="rId2"/>
  </p:sldMasterIdLst>
  <p:sldIdLst>
    <p:sldId id="262" r:id="rId3"/>
    <p:sldId id="260" r:id="rId4"/>
    <p:sldId id="264" r:id="rId5"/>
    <p:sldId id="265" r:id="rId6"/>
    <p:sldId id="263" r:id="rId7"/>
    <p:sldId id="257" r:id="rId8"/>
    <p:sldId id="266" r:id="rId9"/>
    <p:sldId id="261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599"/>
    <a:srgbClr val="9B0483"/>
    <a:srgbClr val="C9C7C7"/>
    <a:srgbClr val="F9F9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428802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241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8C3CDB84-145E-4112-B944-10FE3EA06255}"/>
              </a:ext>
            </a:extLst>
          </p:cNvPr>
          <p:cNvSpPr/>
          <p:nvPr userDrawn="1"/>
        </p:nvSpPr>
        <p:spPr>
          <a:xfrm>
            <a:off x="585506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xmlns="" val="228773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B8C26CAA-4644-49C0-A802-BE29DA561B2E}"/>
              </a:ext>
            </a:extLst>
          </p:cNvPr>
          <p:cNvSpPr/>
          <p:nvPr userDrawn="1"/>
        </p:nvSpPr>
        <p:spPr>
          <a:xfrm>
            <a:off x="7438957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8959462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" Target="../slides/slide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" Target="../slides/slide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3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2716077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  <p:sp>
        <p:nvSpPr>
          <p:cNvPr id="10" name="矩形: 圆角 11">
            <a:hlinkClick r:id="rId24" action="ppaction://hlinksldjump"/>
            <a:extLst>
              <a:ext uri="{FF2B5EF4-FFF2-40B4-BE49-F238E27FC236}">
                <a16:creationId xmlns="" xmlns:a16="http://schemas.microsoft.com/office/drawing/2014/main" id="{8A2BC965-868C-43A1-B481-0147999F22D5}"/>
              </a:ext>
            </a:extLst>
          </p:cNvPr>
          <p:cNvSpPr/>
          <p:nvPr userDrawn="1"/>
        </p:nvSpPr>
        <p:spPr>
          <a:xfrm>
            <a:off x="5852679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  <p:sp>
        <p:nvSpPr>
          <p:cNvPr id="11" name="矩形: 圆角 12">
            <a:hlinkClick r:id="rId25" action="ppaction://hlinksldjump"/>
            <a:extLst>
              <a:ext uri="{FF2B5EF4-FFF2-40B4-BE49-F238E27FC236}">
                <a16:creationId xmlns="" xmlns:a16="http://schemas.microsoft.com/office/drawing/2014/main" id="{9FEDF766-3B45-4992-BD42-E96DB1050301}"/>
              </a:ext>
            </a:extLst>
          </p:cNvPr>
          <p:cNvSpPr/>
          <p:nvPr userDrawn="1"/>
        </p:nvSpPr>
        <p:spPr>
          <a:xfrm>
            <a:off x="7420980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  <p:sp>
        <p:nvSpPr>
          <p:cNvPr id="12" name="矩形: 圆角 10">
            <a:hlinkClick r:id="rId26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4284378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67" r:id="rId16"/>
    <p:sldLayoutId id="2147483665" r:id="rId17"/>
    <p:sldLayoutId id="2147483664" r:id="rId1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367E70E-1E8A-4F9E-822D-CFE106D82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17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明朝的</a:t>
            </a:r>
            <a:r>
              <a:rPr lang="zh-CN" altLang="zh-CN" b="1" dirty="0" smtClean="0"/>
              <a:t>灭亡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814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59088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二、材料分析题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阅读下列材料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杀牛羊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备酒浆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开了城门迎闯王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闯王来时不纳粮。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明末民谣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民谣中的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闯王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李自成。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该民谣反映了百姓对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闯王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的到来持何种态度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百姓希望闯王来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支持闯王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690885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一、政治腐败与社会动荡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政治腐败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明代中后期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政治日益腐败。皇帝多沉迷享乐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疏于朝政。皇室内部又钩心斗角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纷争不已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大臣们结党营私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争权夺利。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社会动荡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各级官吏贪赃枉法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对民众百般盘剥。皇室贵族、宦官、官僚、地主等疯狂兼并土地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致使大量农民流离失所。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30040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041016"/>
            <a:ext cx="8128000" cy="53522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二、李自成起义推翻明朝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政治腐败越发严重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国家财政危机深重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朝廷不断加派赋税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民众不堪重负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阶级矛盾异常尖锐。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当时陕西北部一带连年大旱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官府催征如故。灾难深重的广大农民纷纷举行起义。在各支农民起义军中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的队伍发展迅速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成为起义的主力军。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提出口号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李自成率起义军进入中原后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的口号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队伍很快发展到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纵横于河南、湖广等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:1644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李自成在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国号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明朝灭亡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李自成起义军进攻北京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帝自缢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明朝灭亡。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940152" y="3023168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李自成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52370" y="422453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均田免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30387" y="5023916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西安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499992" y="502139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843808" y="5445872"/>
            <a:ext cx="819455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1644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187624" y="583570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崇祯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83073660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三、满洲兴起和清兵入关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满洲兴起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:1616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统一女真各部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国号大金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1635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改族名为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次年改国号为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清兵入关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驻守山海关的明军将领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引清军入关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并与清军联合夹击李自成的军队。李自成在山海关交战失利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退回北京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随即离京西行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转战各地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最后失败。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347864" y="2492896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努尔哈赤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907704" y="287371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465439" y="2873718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皇太极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161712" y="287371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694042" y="328498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220072" y="3698930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吴三桂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7371801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7y21.eps" descr="id:214749247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64762" y="1310726"/>
            <a:ext cx="8128519" cy="4135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85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01095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均田免赋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口号的评价。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均田免赋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的口号是针对土地高度集中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赋税十分沉重的现状所提出的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就是要分给农民土地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免赋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就是要减免赋税。这一口号触及了封建土地所有制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反映了广大农民要求得到土地、废除封建剥削的愿望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因此得到了广大农民的支持和拥护。但这一口号在没有新的阶级、新的生产关系产生的封建社会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是不可能实现的。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01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45981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明末农民战争的特点和失败的客观原因是什么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第一次以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均田免赋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这样的口号形式明确地提出土地问题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触及了封建社会的土地制度。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就是要分给农民土地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免赋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就是要减免赋税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较之秦、汉、唐、元等农民战争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其水平有了明显的提高。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与以往农民起义相比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明末农民起义军遭到了满汉地主阶级的联合镇压。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失败的客观原因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敌人的强大。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起义军占领北京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明朝统治被推翻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但明朝的残余势力力量强大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如在山海关的吴三桂等。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崛起于辽河流域的清朝统治者乘机率大军南下。在满汉地主阶级的联合镇压下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明末农民起义失败。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8858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39407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明末农民起义爆发的根本原因是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政治腐败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社会动荡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土地兼并严重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陕西北部连年大旱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明末农民战争中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大顺政权的建立者是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李自成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张献忠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李自成指挥百万大军进攻北京的时间是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A.1628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B.1643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C.1644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D.1645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870423" y="1653940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508104" y="2843764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729479" y="4067900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736136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1032384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下列关于明朝灭亡的方式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李自成率农民起义军攻入北京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明朝灭亡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努尔哈赤率军攻入北京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明朝灭亡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清兵入关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占领北京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明朝灭亡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外戚夺权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灭亡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.1635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皇太极改族名为满洲。其原族名为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鞑靼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畏兀儿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藏族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女真族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清兵入关的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嘉峪关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玉门关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函谷关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山海关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831620" y="1042149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3068184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1644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李自成率起义军攻入北京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明朝末帝崇祯在绝望中自缢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明朝灭亡。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084168" y="3869102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430263" y="5062680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20292764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8</TotalTime>
  <Words>830</Words>
  <Application>Microsoft Office PowerPoint</Application>
  <PresentationFormat>全屏显示(4:3)</PresentationFormat>
  <Paragraphs>70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主题2</vt:lpstr>
      <vt:lpstr>海阔天空</vt:lpstr>
      <vt:lpstr>第17课　明朝的灭亡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2019-03-06T03:14:41Z</dcterms:created>
  <dcterms:modified xsi:type="dcterms:W3CDTF">2019-03-28T03:42:59Z</dcterms:modified>
</cp:coreProperties>
</file>