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8" r:id="rId2"/>
  </p:sldMasterIdLst>
  <p:sldIdLst>
    <p:sldId id="262" r:id="rId3"/>
    <p:sldId id="260" r:id="rId4"/>
    <p:sldId id="264" r:id="rId5"/>
    <p:sldId id="265" r:id="rId6"/>
    <p:sldId id="266" r:id="rId7"/>
    <p:sldId id="267" r:id="rId8"/>
    <p:sldId id="268" r:id="rId9"/>
    <p:sldId id="269" r:id="rId10"/>
    <p:sldId id="263" r:id="rId11"/>
    <p:sldId id="257" r:id="rId12"/>
    <p:sldId id="270" r:id="rId13"/>
    <p:sldId id="261" r:id="rId14"/>
    <p:sldId id="271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599"/>
    <a:srgbClr val="9B0483"/>
    <a:srgbClr val="C9C7C7"/>
    <a:srgbClr val="F9F9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428802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241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8C3CDB84-145E-4112-B944-10FE3EA06255}"/>
              </a:ext>
            </a:extLst>
          </p:cNvPr>
          <p:cNvSpPr/>
          <p:nvPr userDrawn="1"/>
        </p:nvSpPr>
        <p:spPr>
          <a:xfrm>
            <a:off x="585506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xmlns="" val="228773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B8C26CAA-4644-49C0-A802-BE29DA561B2E}"/>
              </a:ext>
            </a:extLst>
          </p:cNvPr>
          <p:cNvSpPr/>
          <p:nvPr userDrawn="1"/>
        </p:nvSpPr>
        <p:spPr>
          <a:xfrm>
            <a:off x="7438957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8959462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" Target="../slides/slide1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28" Type="http://schemas.openxmlformats.org/officeDocument/2006/relationships/slide" Target="../slides/slide10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" Target="../slides/slide2.xml"/><Relationship Id="rId30" Type="http://schemas.openxmlformats.org/officeDocument/2006/relationships/slide" Target="../slides/slide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7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2716077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  <p:sp>
        <p:nvSpPr>
          <p:cNvPr id="10" name="矩形: 圆角 11">
            <a:hlinkClick r:id="rId28" action="ppaction://hlinksldjump"/>
            <a:extLst>
              <a:ext uri="{FF2B5EF4-FFF2-40B4-BE49-F238E27FC236}">
                <a16:creationId xmlns="" xmlns:a16="http://schemas.microsoft.com/office/drawing/2014/main" id="{8A2BC965-868C-43A1-B481-0147999F22D5}"/>
              </a:ext>
            </a:extLst>
          </p:cNvPr>
          <p:cNvSpPr/>
          <p:nvPr userDrawn="1"/>
        </p:nvSpPr>
        <p:spPr>
          <a:xfrm>
            <a:off x="5852679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  <p:sp>
        <p:nvSpPr>
          <p:cNvPr id="11" name="矩形: 圆角 12">
            <a:hlinkClick r:id="rId29" action="ppaction://hlinksldjump"/>
            <a:extLst>
              <a:ext uri="{FF2B5EF4-FFF2-40B4-BE49-F238E27FC236}">
                <a16:creationId xmlns="" xmlns:a16="http://schemas.microsoft.com/office/drawing/2014/main" id="{9FEDF766-3B45-4992-BD42-E96DB1050301}"/>
              </a:ext>
            </a:extLst>
          </p:cNvPr>
          <p:cNvSpPr/>
          <p:nvPr userDrawn="1"/>
        </p:nvSpPr>
        <p:spPr>
          <a:xfrm>
            <a:off x="7420980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  <p:sp>
        <p:nvSpPr>
          <p:cNvPr id="12" name="矩形: 圆角 10">
            <a:hlinkClick r:id="rId30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4284378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67" r:id="rId20"/>
    <p:sldLayoutId id="2147483665" r:id="rId21"/>
    <p:sldLayoutId id="2147483664" r:id="rId2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367E70E-1E8A-4F9E-822D-CFE106D82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20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清朝君主专制的</a:t>
            </a:r>
            <a:r>
              <a:rPr lang="zh-CN" altLang="zh-CN" b="1" dirty="0" smtClean="0"/>
              <a:t>强化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814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清朝君主集权的强化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在后来的历史上产生了什么影响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清朝君主集权的强化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有利于政治的稳定。军机处的设置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提高了办事效率。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军机大臣只能跪奏笔录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没有决策权力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从而丧失了政治责任和创造精神。清朝的文字狱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造成了社会恐怖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摧残了许多人才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禁锢了人们的思想言论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严重阻碍了思想、学术的发展和进步。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清朝君主集权的强化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起到了巩固清朝专制统治的作用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但也严重阻碍了中国社会的发展和进步。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01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清政府为什么要实行闭关锁国政策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这一政策带来了怎样的影响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清朝统治者坚持以农为本的传统观念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重本抑末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压抑、限制民间工商业的发展。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自给自足的封建经济较稳定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对外来商品有较强的抵制作用。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清朝统治者担心西方殖民者的侵犯和沿海居民同外国人交往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会危及自己的统治。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清政府的闭关锁国政策对西方殖民者的侵略活动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曾起到过一定的自卫作用。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消极影响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清廷故步自封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闭关自守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使中国逐渐落伍于世界历史的发展进程。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1743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942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军机处的设立是皇权高度膨胀的产物。设立该机构的皇帝是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雍正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乾隆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光绪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清朝统治者大兴文字狱的主要目的是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压制知识分子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选拔官吏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稳定社会秩序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加强思想控制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27584" y="2521691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436096" y="3694601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736136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940022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清朝文字狱最严重的时期是在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顺治、康熙、雍正三朝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康熙、雍正、乾隆三朝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乾隆、嘉庆二朝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雍正、乾隆、嘉庆三朝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清朝前期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闭关政策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严格限制对外贸易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不准沿海人民同外国人交往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封闭关口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固守疆域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禁止中国对外贸易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清政府特许的统一经营对外贸易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负责承销外商进口货物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代外商收购中国出口商品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并管理外国商人的机构是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市舶司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广州十三行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宣政院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理藩院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44008" y="946383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849330" y="2936793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56176" y="5385065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44812355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508000" y="893797"/>
            <a:ext cx="8128000" cy="5829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二、阅读判断题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闭关政策有防御西方殖民势力的一面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但同时给中国社会带来了严重的恶果。它限制了我国对外贸易和航海事业的发展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阻碍了中外文化的交流。闭关自守最终不能扭转中外力量的对比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不能从根本上抵挡殖民势力的侵略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反而进一步导致闭塞、停滞、倒退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使中国更加远离世界发展的潮流。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下列结论均是正确的。请你仔细阅读上述材料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如果该结论是从上述材料中得出的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请在括号中打上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如果是上述材料没有涉及的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请在括号中打上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“×”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闭关政策曾经有利于防御西方殖民国家的侵略。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闭关政策对中国社会的发展有利也有弊。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西方传教士在中国传教的同时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也传播了西方先进的科学技术。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华侨为东南亚地区的经济和文化的发展做出了不可磨灭的贡献。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164288" y="4304945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300192" y="4664985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55576" y="5446682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59365" y="6166762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6902926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5324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一、军机处的设立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一切军国大事都要经过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一旦作出决定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皇帝也不能改变。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设立了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直接为皇帝草拟谕旨和处理奏章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从而绕开议政王大臣会议。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设立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临时设立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处理西北军务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不久改名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成为常设机构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由皇帝选派亲信大臣组成。军政大事完全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裁决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军机大臣照皇帝的旨意拟写成文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经皇帝审阅同意后传达给中央各部和地方机构去执行。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16016" y="2019284"/>
            <a:ext cx="22300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议政王大臣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会议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63688" y="2841816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康熙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165224" y="2825661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03002" y="403550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雍正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91880" y="4052682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380312" y="4035508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军机处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662441" y="4479189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皇帝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830040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508000" y="2716732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军机处设立后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议政王大臣会议名存实亡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时期被撤销。军机处这一特殊机构便于皇帝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使皇帝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一切都要服从皇帝的意志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从而使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进一步强化。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030663" y="269595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乾隆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652120" y="3118079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独断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76358" y="3511399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至高无上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578567" y="3501008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君主专制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42507541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131331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二、文字狱与文化专制政策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文字狱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清朝统治者非常注重从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领域严密控制知识分子。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康熙、雍正和乾隆三朝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经常从知识分子的文章、诗词中摘取只言片语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加以歪曲解释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再借题发挥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罗织罪状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制造了大批冤狱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很多人因此被处死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连亲属、师友都受到迫害。人们把这种做法称为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造成了社会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摧残了许多人才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致使知识分子从此再不敢过问政治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也不敢表露个人的思想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禁锢了人们的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严重阻碍了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、学术的发展和进步。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860032" y="209129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123728" y="4107516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文字狱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491880" y="451878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恐怖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043608" y="5321261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311335" y="532014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663413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508000" y="210733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文化专制政策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大力提倡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组织人力大规模进行整理文献和编纂书籍的活动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对全国书籍进行全面检查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把认为是对清朝统治不利的书籍列为禁书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收缴并销毁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许多珍贵的书籍被查禁和销毁。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555776" y="2490923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124392" y="288883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尊孔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22056766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03528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三、不断加剧的社会矛盾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政治腐败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官吏贿赂上级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结党营私。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贪风更盛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各级官吏中饱私囊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对上蒙骗朝廷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对下敲诈民众。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军备废弛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八旗兵军风军纪日益败坏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将领贪污兵饷现象普遍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军备废弛。八旗子弟好逸恶劳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十分颓废。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财政危机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财政虚耗非常严重。各级官吏大肆贪污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截留税款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大大影响了国家财政收入。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出现了财政危机。政治腐败导致经济衰退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造成国力越来越虚弱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土地兼并严重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清朝中期以后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大官僚、大地主和大商人不择手段地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失去土地的农民纷纷破产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变成地主的佃户和雇工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向地主交纳高额的地租。很多农民变为流民。社会的贫富分化十分严重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广大民众的生活日益困苦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社会危机重重。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868144" y="142243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乾隆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131840" y="302666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乾隆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308812" y="342333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嘉庆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128267" y="4648809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兼并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7270465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508000" y="200342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四、闭关锁国政策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清朝统治者认为天朝物产丰富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无所不有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不需要同外国进行经济交流。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清朝统治者担心国家领土主权受到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又惧怕沿海人民同外国人交往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会危及自己的统治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闭关锁国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严格限制对外贸易。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538548" y="360273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侵犯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1256352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14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颁布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禁海令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严厉限制海上贸易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又强迫山东至广东沿海居民内迁数十里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不准商船、渔舟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片帆出海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清朝在台湾设立行政建制后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放开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作为对外通商口岸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并对出口的商品种类和出海船只的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载重量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严格限制。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(3)1757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下令只开放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一处作为对外通商口岸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并规定由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统一经营对外贸易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并管理外国商人。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458663" y="1441999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292080" y="2253534"/>
            <a:ext cx="244169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宁波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漳州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767453" y="3441039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458663" y="3857143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广州十三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4314892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对西方殖民者的侵略活动曾起到过一定的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消极影响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清廷故步自封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闭关自守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使中国逐渐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于世界历史的发展进程。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31538" y="469795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自卫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936457" y="549945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2102288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Z45.eps" descr="id:214749268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16501" y="1101234"/>
            <a:ext cx="6832543" cy="552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85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7</TotalTime>
  <Words>1040</Words>
  <Application>Microsoft Office PowerPoint</Application>
  <PresentationFormat>全屏显示(4:3)</PresentationFormat>
  <Paragraphs>105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主题2</vt:lpstr>
      <vt:lpstr>海阔天空</vt:lpstr>
      <vt:lpstr>第20课　清朝君主专制的强化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2019-03-06T03:14:41Z</dcterms:created>
  <dcterms:modified xsi:type="dcterms:W3CDTF">2019-03-28T03:45:22Z</dcterms:modified>
</cp:coreProperties>
</file>